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png&amp;ehk=zSxVo6AnaVU6HDLIb5NbxA&amp;r=0&amp;pid=OfficeInsert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8" r:id="rId3"/>
    <p:sldId id="257" r:id="rId4"/>
    <p:sldId id="280" r:id="rId5"/>
    <p:sldId id="281" r:id="rId6"/>
    <p:sldId id="261" r:id="rId7"/>
    <p:sldId id="262" r:id="rId8"/>
    <p:sldId id="263" r:id="rId9"/>
    <p:sldId id="264" r:id="rId10"/>
    <p:sldId id="259" r:id="rId11"/>
    <p:sldId id="260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embeddedFontLst>
    <p:embeddedFont>
      <p:font typeface="Abadi MT Condensed" panose="020B0506030101010103" pitchFamily="34" charset="0"/>
      <p:regular r:id="rId26"/>
    </p:embeddedFont>
    <p:embeddedFont>
      <p:font typeface="BlackChancery" pitchFamily="2" charset="0"/>
      <p:regular r:id="rId27"/>
    </p:embeddedFont>
    <p:embeddedFont>
      <p:font typeface="Constantia" panose="02030602050306030303" pitchFamily="18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9C00"/>
    <a:srgbClr val="FFCC66"/>
    <a:srgbClr val="C55A11"/>
    <a:srgbClr val="7E7460"/>
    <a:srgbClr val="9085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>
        <p:scale>
          <a:sx n="91" d="100"/>
          <a:sy n="91" d="100"/>
        </p:scale>
        <p:origin x="99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0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2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3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8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6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2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2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9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6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A46CC-E2D3-4345-B626-F4A11CD43CBF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4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&amp;ehk=zSxVo6AnaVU6HDLIb5NbxA&amp;r=0&amp;pid=OfficeInsert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21314" y="1975063"/>
            <a:ext cx="39188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3:1-9</a:t>
            </a:r>
          </a:p>
        </p:txBody>
      </p:sp>
    </p:spTree>
    <p:extLst>
      <p:ext uri="{BB962C8B-B14F-4D97-AF65-F5344CB8AC3E}">
        <p14:creationId xmlns:p14="http://schemas.microsoft.com/office/powerpoint/2010/main" val="162852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84183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 Tim. 2:5 (Merrihew Standard Version)~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there is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one God and one Mediator between God and worms,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Worm Christ Jesus, 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3:1-9</a:t>
            </a:r>
          </a:p>
        </p:txBody>
      </p:sp>
    </p:spTree>
    <p:extLst>
      <p:ext uri="{BB962C8B-B14F-4D97-AF65-F5344CB8AC3E}">
        <p14:creationId xmlns:p14="http://schemas.microsoft.com/office/powerpoint/2010/main" val="163721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3:1-9</a:t>
            </a:r>
          </a:p>
        </p:txBody>
      </p:sp>
    </p:spTree>
    <p:extLst>
      <p:ext uri="{BB962C8B-B14F-4D97-AF65-F5344CB8AC3E}">
        <p14:creationId xmlns:p14="http://schemas.microsoft.com/office/powerpoint/2010/main" val="200120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84183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Mark 14:36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He said, “Abba, Father, all things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are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possible for You. Take this cup away from Me; nevertheless, not what I will, but what You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will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.” 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3:1-9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2171" y="2431917"/>
            <a:ext cx="802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Rom. 8:15; Gal. 4:6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Cry out, “Abba, Father”</a:t>
            </a:r>
          </a:p>
        </p:txBody>
      </p:sp>
    </p:spTree>
    <p:extLst>
      <p:ext uri="{BB962C8B-B14F-4D97-AF65-F5344CB8AC3E}">
        <p14:creationId xmlns:p14="http://schemas.microsoft.com/office/powerpoint/2010/main" val="187882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3:1-9</a:t>
            </a:r>
          </a:p>
        </p:txBody>
      </p:sp>
    </p:spTree>
    <p:extLst>
      <p:ext uri="{BB962C8B-B14F-4D97-AF65-F5344CB8AC3E}">
        <p14:creationId xmlns:p14="http://schemas.microsoft.com/office/powerpoint/2010/main" val="51660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84183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John Stott –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“What we are does not appear to the world; what we shall be does not yet appear to us.”</a:t>
            </a:r>
            <a:endParaRPr lang="en-US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3:1-9</a:t>
            </a:r>
          </a:p>
        </p:txBody>
      </p:sp>
    </p:spTree>
    <p:extLst>
      <p:ext uri="{BB962C8B-B14F-4D97-AF65-F5344CB8AC3E}">
        <p14:creationId xmlns:p14="http://schemas.microsoft.com/office/powerpoint/2010/main" val="205641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3:1-9</a:t>
            </a:r>
          </a:p>
        </p:txBody>
      </p:sp>
    </p:spTree>
    <p:extLst>
      <p:ext uri="{BB962C8B-B14F-4D97-AF65-F5344CB8AC3E}">
        <p14:creationId xmlns:p14="http://schemas.microsoft.com/office/powerpoint/2010/main" val="21957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84183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W. A. Criswell ~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“We won't really know each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until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we get to heaven.”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3:1-9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3188" y="1869721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D. G.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Barnhouse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~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“Do you think we’ll be more stupid there than we are here?”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310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84183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 Cor. 4:16-18 ~ 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16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Therefore we do not lose heart. Even though our outward man is perishing, yet the inward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man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is being renewed day by day. 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17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 our light affliction, which is but for a moment, is working for us a far more exceeding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eternal weight of glory, 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18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while we do not look at the things which are seen, but at the things which are not seen. For the things which are seen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are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temporary, but the things which are not seen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are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eternal.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3:1-9</a:t>
            </a:r>
          </a:p>
        </p:txBody>
      </p:sp>
    </p:spTree>
    <p:extLst>
      <p:ext uri="{BB962C8B-B14F-4D97-AF65-F5344CB8AC3E}">
        <p14:creationId xmlns:p14="http://schemas.microsoft.com/office/powerpoint/2010/main" val="386921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3:1-9</a:t>
            </a:r>
          </a:p>
        </p:txBody>
      </p:sp>
    </p:spTree>
    <p:extLst>
      <p:ext uri="{BB962C8B-B14F-4D97-AF65-F5344CB8AC3E}">
        <p14:creationId xmlns:p14="http://schemas.microsoft.com/office/powerpoint/2010/main" val="294110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84183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Commits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~ NASB,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practices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(present, active participle)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3:1-9</a:t>
            </a:r>
          </a:p>
        </p:txBody>
      </p:sp>
    </p:spTree>
    <p:extLst>
      <p:ext uri="{BB962C8B-B14F-4D97-AF65-F5344CB8AC3E}">
        <p14:creationId xmlns:p14="http://schemas.microsoft.com/office/powerpoint/2010/main" val="178432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9943" y="84183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World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kosmos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The system that sets itself up as independent from God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3:1-9</a:t>
            </a:r>
          </a:p>
        </p:txBody>
      </p:sp>
    </p:spTree>
    <p:extLst>
      <p:ext uri="{BB962C8B-B14F-4D97-AF65-F5344CB8AC3E}">
        <p14:creationId xmlns:p14="http://schemas.microsoft.com/office/powerpoint/2010/main" val="95986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3:1-9</a:t>
            </a:r>
          </a:p>
        </p:txBody>
      </p:sp>
    </p:spTree>
    <p:extLst>
      <p:ext uri="{BB962C8B-B14F-4D97-AF65-F5344CB8AC3E}">
        <p14:creationId xmlns:p14="http://schemas.microsoft.com/office/powerpoint/2010/main" val="345032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84183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Practices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~ same word in v. 4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commits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; present, active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particple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3:1-9</a:t>
            </a:r>
          </a:p>
        </p:txBody>
      </p:sp>
    </p:spTree>
    <p:extLst>
      <p:ext uri="{BB962C8B-B14F-4D97-AF65-F5344CB8AC3E}">
        <p14:creationId xmlns:p14="http://schemas.microsoft.com/office/powerpoint/2010/main" val="83254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3:1-9</a:t>
            </a:r>
          </a:p>
        </p:txBody>
      </p:sp>
    </p:spTree>
    <p:extLst>
      <p:ext uri="{BB962C8B-B14F-4D97-AF65-F5344CB8AC3E}">
        <p14:creationId xmlns:p14="http://schemas.microsoft.com/office/powerpoint/2010/main" val="17672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836693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Destroy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loose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or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untie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3:1-9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68051" y="1197167"/>
            <a:ext cx="3993658" cy="3946591"/>
            <a:chOff x="1651818" y="1560017"/>
            <a:chExt cx="3993658" cy="3946591"/>
          </a:xfrm>
        </p:grpSpPr>
        <p:grpSp>
          <p:nvGrpSpPr>
            <p:cNvPr id="12" name="Group 11"/>
            <p:cNvGrpSpPr/>
            <p:nvPr/>
          </p:nvGrpSpPr>
          <p:grpSpPr>
            <a:xfrm>
              <a:off x="1651818" y="1560017"/>
              <a:ext cx="3993658" cy="3946591"/>
              <a:chOff x="1936408" y="1411941"/>
              <a:chExt cx="2727721" cy="2695575"/>
            </a:xfrm>
          </p:grpSpPr>
          <p:sp>
            <p:nvSpPr>
              <p:cNvPr id="9" name="Freeform: Shape 8"/>
              <p:cNvSpPr/>
              <p:nvPr/>
            </p:nvSpPr>
            <p:spPr>
              <a:xfrm rot="21133549">
                <a:off x="4069719" y="3013147"/>
                <a:ext cx="467448" cy="252565"/>
              </a:xfrm>
              <a:custGeom>
                <a:avLst/>
                <a:gdLst>
                  <a:gd name="connsiteX0" fmla="*/ 365760 w 365866"/>
                  <a:gd name="connsiteY0" fmla="*/ 31745 h 253813"/>
                  <a:gd name="connsiteX1" fmla="*/ 335280 w 365866"/>
                  <a:gd name="connsiteY1" fmla="*/ 27390 h 253813"/>
                  <a:gd name="connsiteX2" fmla="*/ 304800 w 365866"/>
                  <a:gd name="connsiteY2" fmla="*/ 18682 h 253813"/>
                  <a:gd name="connsiteX3" fmla="*/ 230777 w 365866"/>
                  <a:gd name="connsiteY3" fmla="*/ 14328 h 253813"/>
                  <a:gd name="connsiteX4" fmla="*/ 165463 w 365866"/>
                  <a:gd name="connsiteY4" fmla="*/ 9973 h 253813"/>
                  <a:gd name="connsiteX5" fmla="*/ 34834 w 365866"/>
                  <a:gd name="connsiteY5" fmla="*/ 9973 h 253813"/>
                  <a:gd name="connsiteX6" fmla="*/ 17417 w 365866"/>
                  <a:gd name="connsiteY6" fmla="*/ 18682 h 253813"/>
                  <a:gd name="connsiteX7" fmla="*/ 4354 w 365866"/>
                  <a:gd name="connsiteY7" fmla="*/ 31745 h 253813"/>
                  <a:gd name="connsiteX8" fmla="*/ 0 w 365866"/>
                  <a:gd name="connsiteY8" fmla="*/ 44808 h 253813"/>
                  <a:gd name="connsiteX9" fmla="*/ 4354 w 365866"/>
                  <a:gd name="connsiteY9" fmla="*/ 179790 h 253813"/>
                  <a:gd name="connsiteX10" fmla="*/ 8709 w 365866"/>
                  <a:gd name="connsiteY10" fmla="*/ 192853 h 253813"/>
                  <a:gd name="connsiteX11" fmla="*/ 30480 w 365866"/>
                  <a:gd name="connsiteY11" fmla="*/ 218979 h 253813"/>
                  <a:gd name="connsiteX12" fmla="*/ 60960 w 365866"/>
                  <a:gd name="connsiteY12" fmla="*/ 236396 h 253813"/>
                  <a:gd name="connsiteX13" fmla="*/ 87086 w 365866"/>
                  <a:gd name="connsiteY13" fmla="*/ 245105 h 253813"/>
                  <a:gd name="connsiteX14" fmla="*/ 117566 w 365866"/>
                  <a:gd name="connsiteY14" fmla="*/ 253813 h 253813"/>
                  <a:gd name="connsiteX15" fmla="*/ 191589 w 365866"/>
                  <a:gd name="connsiteY15" fmla="*/ 249459 h 253813"/>
                  <a:gd name="connsiteX16" fmla="*/ 217714 w 365866"/>
                  <a:gd name="connsiteY16" fmla="*/ 232042 h 253813"/>
                  <a:gd name="connsiteX17" fmla="*/ 243840 w 365866"/>
                  <a:gd name="connsiteY17" fmla="*/ 210270 h 253813"/>
                  <a:gd name="connsiteX18" fmla="*/ 283029 w 365866"/>
                  <a:gd name="connsiteY18" fmla="*/ 175436 h 253813"/>
                  <a:gd name="connsiteX19" fmla="*/ 300446 w 365866"/>
                  <a:gd name="connsiteY19" fmla="*/ 149310 h 253813"/>
                  <a:gd name="connsiteX20" fmla="*/ 309154 w 365866"/>
                  <a:gd name="connsiteY20" fmla="*/ 136248 h 253813"/>
                  <a:gd name="connsiteX21" fmla="*/ 322217 w 365866"/>
                  <a:gd name="connsiteY21" fmla="*/ 123185 h 253813"/>
                  <a:gd name="connsiteX22" fmla="*/ 326572 w 365866"/>
                  <a:gd name="connsiteY22" fmla="*/ 110122 h 253813"/>
                  <a:gd name="connsiteX23" fmla="*/ 335280 w 365866"/>
                  <a:gd name="connsiteY23" fmla="*/ 97059 h 253813"/>
                  <a:gd name="connsiteX24" fmla="*/ 343989 w 365866"/>
                  <a:gd name="connsiteY24" fmla="*/ 70933 h 253813"/>
                  <a:gd name="connsiteX25" fmla="*/ 365760 w 365866"/>
                  <a:gd name="connsiteY25" fmla="*/ 31745 h 253813"/>
                  <a:gd name="connsiteX0" fmla="*/ 435428 w 435446"/>
                  <a:gd name="connsiteY0" fmla="*/ 851 h 266462"/>
                  <a:gd name="connsiteX1" fmla="*/ 335280 w 435446"/>
                  <a:gd name="connsiteY1" fmla="*/ 40039 h 266462"/>
                  <a:gd name="connsiteX2" fmla="*/ 304800 w 435446"/>
                  <a:gd name="connsiteY2" fmla="*/ 31331 h 266462"/>
                  <a:gd name="connsiteX3" fmla="*/ 230777 w 435446"/>
                  <a:gd name="connsiteY3" fmla="*/ 26977 h 266462"/>
                  <a:gd name="connsiteX4" fmla="*/ 165463 w 435446"/>
                  <a:gd name="connsiteY4" fmla="*/ 22622 h 266462"/>
                  <a:gd name="connsiteX5" fmla="*/ 34834 w 435446"/>
                  <a:gd name="connsiteY5" fmla="*/ 22622 h 266462"/>
                  <a:gd name="connsiteX6" fmla="*/ 17417 w 435446"/>
                  <a:gd name="connsiteY6" fmla="*/ 31331 h 266462"/>
                  <a:gd name="connsiteX7" fmla="*/ 4354 w 435446"/>
                  <a:gd name="connsiteY7" fmla="*/ 44394 h 266462"/>
                  <a:gd name="connsiteX8" fmla="*/ 0 w 435446"/>
                  <a:gd name="connsiteY8" fmla="*/ 57457 h 266462"/>
                  <a:gd name="connsiteX9" fmla="*/ 4354 w 435446"/>
                  <a:gd name="connsiteY9" fmla="*/ 192439 h 266462"/>
                  <a:gd name="connsiteX10" fmla="*/ 8709 w 435446"/>
                  <a:gd name="connsiteY10" fmla="*/ 205502 h 266462"/>
                  <a:gd name="connsiteX11" fmla="*/ 30480 w 435446"/>
                  <a:gd name="connsiteY11" fmla="*/ 231628 h 266462"/>
                  <a:gd name="connsiteX12" fmla="*/ 60960 w 435446"/>
                  <a:gd name="connsiteY12" fmla="*/ 249045 h 266462"/>
                  <a:gd name="connsiteX13" fmla="*/ 87086 w 435446"/>
                  <a:gd name="connsiteY13" fmla="*/ 257754 h 266462"/>
                  <a:gd name="connsiteX14" fmla="*/ 117566 w 435446"/>
                  <a:gd name="connsiteY14" fmla="*/ 266462 h 266462"/>
                  <a:gd name="connsiteX15" fmla="*/ 191589 w 435446"/>
                  <a:gd name="connsiteY15" fmla="*/ 262108 h 266462"/>
                  <a:gd name="connsiteX16" fmla="*/ 217714 w 435446"/>
                  <a:gd name="connsiteY16" fmla="*/ 244691 h 266462"/>
                  <a:gd name="connsiteX17" fmla="*/ 243840 w 435446"/>
                  <a:gd name="connsiteY17" fmla="*/ 222919 h 266462"/>
                  <a:gd name="connsiteX18" fmla="*/ 283029 w 435446"/>
                  <a:gd name="connsiteY18" fmla="*/ 188085 h 266462"/>
                  <a:gd name="connsiteX19" fmla="*/ 300446 w 435446"/>
                  <a:gd name="connsiteY19" fmla="*/ 161959 h 266462"/>
                  <a:gd name="connsiteX20" fmla="*/ 309154 w 435446"/>
                  <a:gd name="connsiteY20" fmla="*/ 148897 h 266462"/>
                  <a:gd name="connsiteX21" fmla="*/ 322217 w 435446"/>
                  <a:gd name="connsiteY21" fmla="*/ 135834 h 266462"/>
                  <a:gd name="connsiteX22" fmla="*/ 326572 w 435446"/>
                  <a:gd name="connsiteY22" fmla="*/ 122771 h 266462"/>
                  <a:gd name="connsiteX23" fmla="*/ 335280 w 435446"/>
                  <a:gd name="connsiteY23" fmla="*/ 109708 h 266462"/>
                  <a:gd name="connsiteX24" fmla="*/ 343989 w 435446"/>
                  <a:gd name="connsiteY24" fmla="*/ 83582 h 266462"/>
                  <a:gd name="connsiteX25" fmla="*/ 435428 w 435446"/>
                  <a:gd name="connsiteY25" fmla="*/ 851 h 266462"/>
                  <a:gd name="connsiteX0" fmla="*/ 435428 w 435431"/>
                  <a:gd name="connsiteY0" fmla="*/ 15935 h 281546"/>
                  <a:gd name="connsiteX1" fmla="*/ 347199 w 435431"/>
                  <a:gd name="connsiteY1" fmla="*/ 2337 h 281546"/>
                  <a:gd name="connsiteX2" fmla="*/ 304800 w 435431"/>
                  <a:gd name="connsiteY2" fmla="*/ 46415 h 281546"/>
                  <a:gd name="connsiteX3" fmla="*/ 230777 w 435431"/>
                  <a:gd name="connsiteY3" fmla="*/ 42061 h 281546"/>
                  <a:gd name="connsiteX4" fmla="*/ 165463 w 435431"/>
                  <a:gd name="connsiteY4" fmla="*/ 37706 h 281546"/>
                  <a:gd name="connsiteX5" fmla="*/ 34834 w 435431"/>
                  <a:gd name="connsiteY5" fmla="*/ 37706 h 281546"/>
                  <a:gd name="connsiteX6" fmla="*/ 17417 w 435431"/>
                  <a:gd name="connsiteY6" fmla="*/ 46415 h 281546"/>
                  <a:gd name="connsiteX7" fmla="*/ 4354 w 435431"/>
                  <a:gd name="connsiteY7" fmla="*/ 59478 h 281546"/>
                  <a:gd name="connsiteX8" fmla="*/ 0 w 435431"/>
                  <a:gd name="connsiteY8" fmla="*/ 72541 h 281546"/>
                  <a:gd name="connsiteX9" fmla="*/ 4354 w 435431"/>
                  <a:gd name="connsiteY9" fmla="*/ 207523 h 281546"/>
                  <a:gd name="connsiteX10" fmla="*/ 8709 w 435431"/>
                  <a:gd name="connsiteY10" fmla="*/ 220586 h 281546"/>
                  <a:gd name="connsiteX11" fmla="*/ 30480 w 435431"/>
                  <a:gd name="connsiteY11" fmla="*/ 246712 h 281546"/>
                  <a:gd name="connsiteX12" fmla="*/ 60960 w 435431"/>
                  <a:gd name="connsiteY12" fmla="*/ 264129 h 281546"/>
                  <a:gd name="connsiteX13" fmla="*/ 87086 w 435431"/>
                  <a:gd name="connsiteY13" fmla="*/ 272838 h 281546"/>
                  <a:gd name="connsiteX14" fmla="*/ 117566 w 435431"/>
                  <a:gd name="connsiteY14" fmla="*/ 281546 h 281546"/>
                  <a:gd name="connsiteX15" fmla="*/ 191589 w 435431"/>
                  <a:gd name="connsiteY15" fmla="*/ 277192 h 281546"/>
                  <a:gd name="connsiteX16" fmla="*/ 217714 w 435431"/>
                  <a:gd name="connsiteY16" fmla="*/ 259775 h 281546"/>
                  <a:gd name="connsiteX17" fmla="*/ 243840 w 435431"/>
                  <a:gd name="connsiteY17" fmla="*/ 238003 h 281546"/>
                  <a:gd name="connsiteX18" fmla="*/ 283029 w 435431"/>
                  <a:gd name="connsiteY18" fmla="*/ 203169 h 281546"/>
                  <a:gd name="connsiteX19" fmla="*/ 300446 w 435431"/>
                  <a:gd name="connsiteY19" fmla="*/ 177043 h 281546"/>
                  <a:gd name="connsiteX20" fmla="*/ 309154 w 435431"/>
                  <a:gd name="connsiteY20" fmla="*/ 163981 h 281546"/>
                  <a:gd name="connsiteX21" fmla="*/ 322217 w 435431"/>
                  <a:gd name="connsiteY21" fmla="*/ 150918 h 281546"/>
                  <a:gd name="connsiteX22" fmla="*/ 326572 w 435431"/>
                  <a:gd name="connsiteY22" fmla="*/ 137855 h 281546"/>
                  <a:gd name="connsiteX23" fmla="*/ 335280 w 435431"/>
                  <a:gd name="connsiteY23" fmla="*/ 124792 h 281546"/>
                  <a:gd name="connsiteX24" fmla="*/ 343989 w 435431"/>
                  <a:gd name="connsiteY24" fmla="*/ 98666 h 281546"/>
                  <a:gd name="connsiteX25" fmla="*/ 435428 w 435431"/>
                  <a:gd name="connsiteY25" fmla="*/ 15935 h 281546"/>
                  <a:gd name="connsiteX0" fmla="*/ 435428 w 435431"/>
                  <a:gd name="connsiteY0" fmla="*/ 16108 h 281719"/>
                  <a:gd name="connsiteX1" fmla="*/ 347199 w 435431"/>
                  <a:gd name="connsiteY1" fmla="*/ 2510 h 281719"/>
                  <a:gd name="connsiteX2" fmla="*/ 289475 w 435431"/>
                  <a:gd name="connsiteY2" fmla="*/ 4019 h 281719"/>
                  <a:gd name="connsiteX3" fmla="*/ 230777 w 435431"/>
                  <a:gd name="connsiteY3" fmla="*/ 42234 h 281719"/>
                  <a:gd name="connsiteX4" fmla="*/ 165463 w 435431"/>
                  <a:gd name="connsiteY4" fmla="*/ 37879 h 281719"/>
                  <a:gd name="connsiteX5" fmla="*/ 34834 w 435431"/>
                  <a:gd name="connsiteY5" fmla="*/ 37879 h 281719"/>
                  <a:gd name="connsiteX6" fmla="*/ 17417 w 435431"/>
                  <a:gd name="connsiteY6" fmla="*/ 46588 h 281719"/>
                  <a:gd name="connsiteX7" fmla="*/ 4354 w 435431"/>
                  <a:gd name="connsiteY7" fmla="*/ 59651 h 281719"/>
                  <a:gd name="connsiteX8" fmla="*/ 0 w 435431"/>
                  <a:gd name="connsiteY8" fmla="*/ 72714 h 281719"/>
                  <a:gd name="connsiteX9" fmla="*/ 4354 w 435431"/>
                  <a:gd name="connsiteY9" fmla="*/ 207696 h 281719"/>
                  <a:gd name="connsiteX10" fmla="*/ 8709 w 435431"/>
                  <a:gd name="connsiteY10" fmla="*/ 220759 h 281719"/>
                  <a:gd name="connsiteX11" fmla="*/ 30480 w 435431"/>
                  <a:gd name="connsiteY11" fmla="*/ 246885 h 281719"/>
                  <a:gd name="connsiteX12" fmla="*/ 60960 w 435431"/>
                  <a:gd name="connsiteY12" fmla="*/ 264302 h 281719"/>
                  <a:gd name="connsiteX13" fmla="*/ 87086 w 435431"/>
                  <a:gd name="connsiteY13" fmla="*/ 273011 h 281719"/>
                  <a:gd name="connsiteX14" fmla="*/ 117566 w 435431"/>
                  <a:gd name="connsiteY14" fmla="*/ 281719 h 281719"/>
                  <a:gd name="connsiteX15" fmla="*/ 191589 w 435431"/>
                  <a:gd name="connsiteY15" fmla="*/ 277365 h 281719"/>
                  <a:gd name="connsiteX16" fmla="*/ 217714 w 435431"/>
                  <a:gd name="connsiteY16" fmla="*/ 259948 h 281719"/>
                  <a:gd name="connsiteX17" fmla="*/ 243840 w 435431"/>
                  <a:gd name="connsiteY17" fmla="*/ 238176 h 281719"/>
                  <a:gd name="connsiteX18" fmla="*/ 283029 w 435431"/>
                  <a:gd name="connsiteY18" fmla="*/ 203342 h 281719"/>
                  <a:gd name="connsiteX19" fmla="*/ 300446 w 435431"/>
                  <a:gd name="connsiteY19" fmla="*/ 177216 h 281719"/>
                  <a:gd name="connsiteX20" fmla="*/ 309154 w 435431"/>
                  <a:gd name="connsiteY20" fmla="*/ 164154 h 281719"/>
                  <a:gd name="connsiteX21" fmla="*/ 322217 w 435431"/>
                  <a:gd name="connsiteY21" fmla="*/ 151091 h 281719"/>
                  <a:gd name="connsiteX22" fmla="*/ 326572 w 435431"/>
                  <a:gd name="connsiteY22" fmla="*/ 138028 h 281719"/>
                  <a:gd name="connsiteX23" fmla="*/ 335280 w 435431"/>
                  <a:gd name="connsiteY23" fmla="*/ 124965 h 281719"/>
                  <a:gd name="connsiteX24" fmla="*/ 343989 w 435431"/>
                  <a:gd name="connsiteY24" fmla="*/ 98839 h 281719"/>
                  <a:gd name="connsiteX25" fmla="*/ 435428 w 435431"/>
                  <a:gd name="connsiteY25" fmla="*/ 16108 h 281719"/>
                  <a:gd name="connsiteX0" fmla="*/ 435428 w 435431"/>
                  <a:gd name="connsiteY0" fmla="*/ 15340 h 280951"/>
                  <a:gd name="connsiteX1" fmla="*/ 347199 w 435431"/>
                  <a:gd name="connsiteY1" fmla="*/ 1742 h 280951"/>
                  <a:gd name="connsiteX2" fmla="*/ 289475 w 435431"/>
                  <a:gd name="connsiteY2" fmla="*/ 3251 h 280951"/>
                  <a:gd name="connsiteX3" fmla="*/ 218857 w 435431"/>
                  <a:gd name="connsiteY3" fmla="*/ 29546 h 280951"/>
                  <a:gd name="connsiteX4" fmla="*/ 165463 w 435431"/>
                  <a:gd name="connsiteY4" fmla="*/ 37111 h 280951"/>
                  <a:gd name="connsiteX5" fmla="*/ 34834 w 435431"/>
                  <a:gd name="connsiteY5" fmla="*/ 37111 h 280951"/>
                  <a:gd name="connsiteX6" fmla="*/ 17417 w 435431"/>
                  <a:gd name="connsiteY6" fmla="*/ 45820 h 280951"/>
                  <a:gd name="connsiteX7" fmla="*/ 4354 w 435431"/>
                  <a:gd name="connsiteY7" fmla="*/ 58883 h 280951"/>
                  <a:gd name="connsiteX8" fmla="*/ 0 w 435431"/>
                  <a:gd name="connsiteY8" fmla="*/ 71946 h 280951"/>
                  <a:gd name="connsiteX9" fmla="*/ 4354 w 435431"/>
                  <a:gd name="connsiteY9" fmla="*/ 206928 h 280951"/>
                  <a:gd name="connsiteX10" fmla="*/ 8709 w 435431"/>
                  <a:gd name="connsiteY10" fmla="*/ 219991 h 280951"/>
                  <a:gd name="connsiteX11" fmla="*/ 30480 w 435431"/>
                  <a:gd name="connsiteY11" fmla="*/ 246117 h 280951"/>
                  <a:gd name="connsiteX12" fmla="*/ 60960 w 435431"/>
                  <a:gd name="connsiteY12" fmla="*/ 263534 h 280951"/>
                  <a:gd name="connsiteX13" fmla="*/ 87086 w 435431"/>
                  <a:gd name="connsiteY13" fmla="*/ 272243 h 280951"/>
                  <a:gd name="connsiteX14" fmla="*/ 117566 w 435431"/>
                  <a:gd name="connsiteY14" fmla="*/ 280951 h 280951"/>
                  <a:gd name="connsiteX15" fmla="*/ 191589 w 435431"/>
                  <a:gd name="connsiteY15" fmla="*/ 276597 h 280951"/>
                  <a:gd name="connsiteX16" fmla="*/ 217714 w 435431"/>
                  <a:gd name="connsiteY16" fmla="*/ 259180 h 280951"/>
                  <a:gd name="connsiteX17" fmla="*/ 243840 w 435431"/>
                  <a:gd name="connsiteY17" fmla="*/ 237408 h 280951"/>
                  <a:gd name="connsiteX18" fmla="*/ 283029 w 435431"/>
                  <a:gd name="connsiteY18" fmla="*/ 202574 h 280951"/>
                  <a:gd name="connsiteX19" fmla="*/ 300446 w 435431"/>
                  <a:gd name="connsiteY19" fmla="*/ 176448 h 280951"/>
                  <a:gd name="connsiteX20" fmla="*/ 309154 w 435431"/>
                  <a:gd name="connsiteY20" fmla="*/ 163386 h 280951"/>
                  <a:gd name="connsiteX21" fmla="*/ 322217 w 435431"/>
                  <a:gd name="connsiteY21" fmla="*/ 150323 h 280951"/>
                  <a:gd name="connsiteX22" fmla="*/ 326572 w 435431"/>
                  <a:gd name="connsiteY22" fmla="*/ 137260 h 280951"/>
                  <a:gd name="connsiteX23" fmla="*/ 335280 w 435431"/>
                  <a:gd name="connsiteY23" fmla="*/ 124197 h 280951"/>
                  <a:gd name="connsiteX24" fmla="*/ 343989 w 435431"/>
                  <a:gd name="connsiteY24" fmla="*/ 98071 h 280951"/>
                  <a:gd name="connsiteX25" fmla="*/ 435428 w 435431"/>
                  <a:gd name="connsiteY25" fmla="*/ 15340 h 280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5431" h="280951">
                    <a:moveTo>
                      <a:pt x="435428" y="15340"/>
                    </a:moveTo>
                    <a:cubicBezTo>
                      <a:pt x="435963" y="-715"/>
                      <a:pt x="371524" y="3757"/>
                      <a:pt x="347199" y="1742"/>
                    </a:cubicBezTo>
                    <a:cubicBezTo>
                      <a:pt x="322874" y="-273"/>
                      <a:pt x="310865" y="-1383"/>
                      <a:pt x="289475" y="3251"/>
                    </a:cubicBezTo>
                    <a:cubicBezTo>
                      <a:pt x="268085" y="7885"/>
                      <a:pt x="239526" y="23903"/>
                      <a:pt x="218857" y="29546"/>
                    </a:cubicBezTo>
                    <a:cubicBezTo>
                      <a:pt x="198188" y="35189"/>
                      <a:pt x="187234" y="38563"/>
                      <a:pt x="165463" y="37111"/>
                    </a:cubicBezTo>
                    <a:cubicBezTo>
                      <a:pt x="117183" y="21019"/>
                      <a:pt x="140019" y="26932"/>
                      <a:pt x="34834" y="37111"/>
                    </a:cubicBezTo>
                    <a:cubicBezTo>
                      <a:pt x="28373" y="37736"/>
                      <a:pt x="22699" y="42047"/>
                      <a:pt x="17417" y="45820"/>
                    </a:cubicBezTo>
                    <a:cubicBezTo>
                      <a:pt x="12406" y="49399"/>
                      <a:pt x="8708" y="54529"/>
                      <a:pt x="4354" y="58883"/>
                    </a:cubicBezTo>
                    <a:cubicBezTo>
                      <a:pt x="2903" y="63237"/>
                      <a:pt x="0" y="67356"/>
                      <a:pt x="0" y="71946"/>
                    </a:cubicBezTo>
                    <a:cubicBezTo>
                      <a:pt x="0" y="116963"/>
                      <a:pt x="1710" y="161988"/>
                      <a:pt x="4354" y="206928"/>
                    </a:cubicBezTo>
                    <a:cubicBezTo>
                      <a:pt x="4624" y="211510"/>
                      <a:pt x="6656" y="215886"/>
                      <a:pt x="8709" y="219991"/>
                    </a:cubicBezTo>
                    <a:cubicBezTo>
                      <a:pt x="13603" y="229779"/>
                      <a:pt x="22224" y="239237"/>
                      <a:pt x="30480" y="246117"/>
                    </a:cubicBezTo>
                    <a:cubicBezTo>
                      <a:pt x="37733" y="252161"/>
                      <a:pt x="52767" y="260257"/>
                      <a:pt x="60960" y="263534"/>
                    </a:cubicBezTo>
                    <a:cubicBezTo>
                      <a:pt x="69483" y="266943"/>
                      <a:pt x="78377" y="269340"/>
                      <a:pt x="87086" y="272243"/>
                    </a:cubicBezTo>
                    <a:cubicBezTo>
                      <a:pt x="105821" y="278488"/>
                      <a:pt x="95704" y="275486"/>
                      <a:pt x="117566" y="280951"/>
                    </a:cubicBezTo>
                    <a:cubicBezTo>
                      <a:pt x="142240" y="279500"/>
                      <a:pt x="167436" y="281848"/>
                      <a:pt x="191589" y="276597"/>
                    </a:cubicBezTo>
                    <a:cubicBezTo>
                      <a:pt x="201816" y="274374"/>
                      <a:pt x="209006" y="264986"/>
                      <a:pt x="217714" y="259180"/>
                    </a:cubicBezTo>
                    <a:cubicBezTo>
                      <a:pt x="250152" y="237554"/>
                      <a:pt x="210307" y="265351"/>
                      <a:pt x="243840" y="237408"/>
                    </a:cubicBezTo>
                    <a:cubicBezTo>
                      <a:pt x="263474" y="221047"/>
                      <a:pt x="261856" y="234334"/>
                      <a:pt x="283029" y="202574"/>
                    </a:cubicBezTo>
                    <a:lnTo>
                      <a:pt x="300446" y="176448"/>
                    </a:lnTo>
                    <a:cubicBezTo>
                      <a:pt x="303349" y="172094"/>
                      <a:pt x="305454" y="167086"/>
                      <a:pt x="309154" y="163386"/>
                    </a:cubicBezTo>
                    <a:lnTo>
                      <a:pt x="322217" y="150323"/>
                    </a:lnTo>
                    <a:cubicBezTo>
                      <a:pt x="323669" y="145969"/>
                      <a:pt x="324519" y="141365"/>
                      <a:pt x="326572" y="137260"/>
                    </a:cubicBezTo>
                    <a:cubicBezTo>
                      <a:pt x="328912" y="132579"/>
                      <a:pt x="333155" y="128979"/>
                      <a:pt x="335280" y="124197"/>
                    </a:cubicBezTo>
                    <a:cubicBezTo>
                      <a:pt x="339008" y="115808"/>
                      <a:pt x="338897" y="105709"/>
                      <a:pt x="343989" y="98071"/>
                    </a:cubicBezTo>
                    <a:cubicBezTo>
                      <a:pt x="353502" y="83800"/>
                      <a:pt x="434893" y="31395"/>
                      <a:pt x="435428" y="15340"/>
                    </a:cubicBezTo>
                    <a:close/>
                  </a:path>
                </a:pathLst>
              </a:custGeom>
              <a:solidFill>
                <a:srgbClr val="EA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936408" y="1411941"/>
                <a:ext cx="2727721" cy="2695575"/>
                <a:chOff x="1936408" y="1411941"/>
                <a:chExt cx="2727721" cy="2695575"/>
              </a:xfrm>
            </p:grpSpPr>
            <p:sp>
              <p:nvSpPr>
                <p:cNvPr id="3" name="Oval 2"/>
                <p:cNvSpPr/>
                <p:nvPr/>
              </p:nvSpPr>
              <p:spPr>
                <a:xfrm rot="704280">
                  <a:off x="2514599" y="1411941"/>
                  <a:ext cx="1102659" cy="1203512"/>
                </a:xfrm>
                <a:prstGeom prst="ellipse">
                  <a:avLst/>
                </a:prstGeom>
                <a:solidFill>
                  <a:srgbClr val="FFCC66"/>
                </a:solidFill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 rot="1675235">
                  <a:off x="2067266" y="1944988"/>
                  <a:ext cx="1168486" cy="1856813"/>
                </a:xfrm>
                <a:prstGeom prst="ellipse">
                  <a:avLst/>
                </a:prstGeom>
                <a:solidFill>
                  <a:srgbClr val="FFCC66"/>
                </a:solidFill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 rot="5628221">
                  <a:off x="2682921" y="2678828"/>
                  <a:ext cx="866649" cy="1990727"/>
                </a:xfrm>
                <a:prstGeom prst="ellipse">
                  <a:avLst/>
                </a:prstGeom>
                <a:solidFill>
                  <a:srgbClr val="FFCC66"/>
                </a:solidFill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Freeform: Shape 5"/>
                <p:cNvSpPr/>
                <p:nvPr/>
              </p:nvSpPr>
              <p:spPr>
                <a:xfrm>
                  <a:off x="3714023" y="2536292"/>
                  <a:ext cx="950106" cy="1390737"/>
                </a:xfrm>
                <a:custGeom>
                  <a:avLst/>
                  <a:gdLst>
                    <a:gd name="connsiteX0" fmla="*/ 0 w 948018"/>
                    <a:gd name="connsiteY0" fmla="*/ 880782 h 1413560"/>
                    <a:gd name="connsiteX1" fmla="*/ 53788 w 948018"/>
                    <a:gd name="connsiteY1" fmla="*/ 874059 h 1413560"/>
                    <a:gd name="connsiteX2" fmla="*/ 60512 w 948018"/>
                    <a:gd name="connsiteY2" fmla="*/ 853888 h 1413560"/>
                    <a:gd name="connsiteX3" fmla="*/ 73959 w 948018"/>
                    <a:gd name="connsiteY3" fmla="*/ 786653 h 1413560"/>
                    <a:gd name="connsiteX4" fmla="*/ 87406 w 948018"/>
                    <a:gd name="connsiteY4" fmla="*/ 766482 h 1413560"/>
                    <a:gd name="connsiteX5" fmla="*/ 107576 w 948018"/>
                    <a:gd name="connsiteY5" fmla="*/ 726141 h 1413560"/>
                    <a:gd name="connsiteX6" fmla="*/ 114300 w 948018"/>
                    <a:gd name="connsiteY6" fmla="*/ 705971 h 1413560"/>
                    <a:gd name="connsiteX7" fmla="*/ 141194 w 948018"/>
                    <a:gd name="connsiteY7" fmla="*/ 672353 h 1413560"/>
                    <a:gd name="connsiteX8" fmla="*/ 154641 w 948018"/>
                    <a:gd name="connsiteY8" fmla="*/ 632012 h 1413560"/>
                    <a:gd name="connsiteX9" fmla="*/ 168088 w 948018"/>
                    <a:gd name="connsiteY9" fmla="*/ 611841 h 1413560"/>
                    <a:gd name="connsiteX10" fmla="*/ 181535 w 948018"/>
                    <a:gd name="connsiteY10" fmla="*/ 571500 h 1413560"/>
                    <a:gd name="connsiteX11" fmla="*/ 201706 w 948018"/>
                    <a:gd name="connsiteY11" fmla="*/ 510988 h 1413560"/>
                    <a:gd name="connsiteX12" fmla="*/ 221876 w 948018"/>
                    <a:gd name="connsiteY12" fmla="*/ 450476 h 1413560"/>
                    <a:gd name="connsiteX13" fmla="*/ 228600 w 948018"/>
                    <a:gd name="connsiteY13" fmla="*/ 430306 h 1413560"/>
                    <a:gd name="connsiteX14" fmla="*/ 242047 w 948018"/>
                    <a:gd name="connsiteY14" fmla="*/ 376518 h 1413560"/>
                    <a:gd name="connsiteX15" fmla="*/ 255494 w 948018"/>
                    <a:gd name="connsiteY15" fmla="*/ 215153 h 1413560"/>
                    <a:gd name="connsiteX16" fmla="*/ 268941 w 948018"/>
                    <a:gd name="connsiteY16" fmla="*/ 87406 h 1413560"/>
                    <a:gd name="connsiteX17" fmla="*/ 282388 w 948018"/>
                    <a:gd name="connsiteY17" fmla="*/ 47065 h 1413560"/>
                    <a:gd name="connsiteX18" fmla="*/ 302559 w 948018"/>
                    <a:gd name="connsiteY18" fmla="*/ 6723 h 1413560"/>
                    <a:gd name="connsiteX19" fmla="*/ 322729 w 948018"/>
                    <a:gd name="connsiteY19" fmla="*/ 0 h 1413560"/>
                    <a:gd name="connsiteX20" fmla="*/ 416859 w 948018"/>
                    <a:gd name="connsiteY20" fmla="*/ 6723 h 1413560"/>
                    <a:gd name="connsiteX21" fmla="*/ 450476 w 948018"/>
                    <a:gd name="connsiteY21" fmla="*/ 40341 h 1413560"/>
                    <a:gd name="connsiteX22" fmla="*/ 497541 w 948018"/>
                    <a:gd name="connsiteY22" fmla="*/ 60512 h 1413560"/>
                    <a:gd name="connsiteX23" fmla="*/ 510988 w 948018"/>
                    <a:gd name="connsiteY23" fmla="*/ 80682 h 1413560"/>
                    <a:gd name="connsiteX24" fmla="*/ 531159 w 948018"/>
                    <a:gd name="connsiteY24" fmla="*/ 100853 h 1413560"/>
                    <a:gd name="connsiteX25" fmla="*/ 537882 w 948018"/>
                    <a:gd name="connsiteY25" fmla="*/ 121023 h 1413560"/>
                    <a:gd name="connsiteX26" fmla="*/ 524435 w 948018"/>
                    <a:gd name="connsiteY26" fmla="*/ 329453 h 1413560"/>
                    <a:gd name="connsiteX27" fmla="*/ 510988 w 948018"/>
                    <a:gd name="connsiteY27" fmla="*/ 349623 h 1413560"/>
                    <a:gd name="connsiteX28" fmla="*/ 497541 w 948018"/>
                    <a:gd name="connsiteY28" fmla="*/ 389965 h 1413560"/>
                    <a:gd name="connsiteX29" fmla="*/ 484094 w 948018"/>
                    <a:gd name="connsiteY29" fmla="*/ 410135 h 1413560"/>
                    <a:gd name="connsiteX30" fmla="*/ 470647 w 948018"/>
                    <a:gd name="connsiteY30" fmla="*/ 450476 h 1413560"/>
                    <a:gd name="connsiteX31" fmla="*/ 457200 w 948018"/>
                    <a:gd name="connsiteY31" fmla="*/ 470647 h 1413560"/>
                    <a:gd name="connsiteX32" fmla="*/ 443753 w 948018"/>
                    <a:gd name="connsiteY32" fmla="*/ 510988 h 1413560"/>
                    <a:gd name="connsiteX33" fmla="*/ 437029 w 948018"/>
                    <a:gd name="connsiteY33" fmla="*/ 531159 h 1413560"/>
                    <a:gd name="connsiteX34" fmla="*/ 423582 w 948018"/>
                    <a:gd name="connsiteY34" fmla="*/ 551329 h 1413560"/>
                    <a:gd name="connsiteX35" fmla="*/ 416859 w 948018"/>
                    <a:gd name="connsiteY35" fmla="*/ 571500 h 1413560"/>
                    <a:gd name="connsiteX36" fmla="*/ 416859 w 948018"/>
                    <a:gd name="connsiteY36" fmla="*/ 679076 h 1413560"/>
                    <a:gd name="connsiteX37" fmla="*/ 437029 w 948018"/>
                    <a:gd name="connsiteY37" fmla="*/ 685800 h 1413560"/>
                    <a:gd name="connsiteX38" fmla="*/ 497541 w 948018"/>
                    <a:gd name="connsiteY38" fmla="*/ 679076 h 1413560"/>
                    <a:gd name="connsiteX39" fmla="*/ 531159 w 948018"/>
                    <a:gd name="connsiteY39" fmla="*/ 645459 h 1413560"/>
                    <a:gd name="connsiteX40" fmla="*/ 571500 w 948018"/>
                    <a:gd name="connsiteY40" fmla="*/ 618565 h 1413560"/>
                    <a:gd name="connsiteX41" fmla="*/ 645459 w 948018"/>
                    <a:gd name="connsiteY41" fmla="*/ 598394 h 1413560"/>
                    <a:gd name="connsiteX42" fmla="*/ 665629 w 948018"/>
                    <a:gd name="connsiteY42" fmla="*/ 591671 h 1413560"/>
                    <a:gd name="connsiteX43" fmla="*/ 679076 w 948018"/>
                    <a:gd name="connsiteY43" fmla="*/ 578223 h 1413560"/>
                    <a:gd name="connsiteX44" fmla="*/ 699247 w 948018"/>
                    <a:gd name="connsiteY44" fmla="*/ 571500 h 1413560"/>
                    <a:gd name="connsiteX45" fmla="*/ 712694 w 948018"/>
                    <a:gd name="connsiteY45" fmla="*/ 531159 h 1413560"/>
                    <a:gd name="connsiteX46" fmla="*/ 726141 w 948018"/>
                    <a:gd name="connsiteY46" fmla="*/ 510988 h 1413560"/>
                    <a:gd name="connsiteX47" fmla="*/ 732865 w 948018"/>
                    <a:gd name="connsiteY47" fmla="*/ 490818 h 1413560"/>
                    <a:gd name="connsiteX48" fmla="*/ 753035 w 948018"/>
                    <a:gd name="connsiteY48" fmla="*/ 484094 h 1413560"/>
                    <a:gd name="connsiteX49" fmla="*/ 793376 w 948018"/>
                    <a:gd name="connsiteY49" fmla="*/ 463923 h 1413560"/>
                    <a:gd name="connsiteX50" fmla="*/ 833718 w 948018"/>
                    <a:gd name="connsiteY50" fmla="*/ 470647 h 1413560"/>
                    <a:gd name="connsiteX51" fmla="*/ 853888 w 948018"/>
                    <a:gd name="connsiteY51" fmla="*/ 524435 h 1413560"/>
                    <a:gd name="connsiteX52" fmla="*/ 860612 w 948018"/>
                    <a:gd name="connsiteY52" fmla="*/ 618565 h 1413560"/>
                    <a:gd name="connsiteX53" fmla="*/ 867335 w 948018"/>
                    <a:gd name="connsiteY53" fmla="*/ 638735 h 1413560"/>
                    <a:gd name="connsiteX54" fmla="*/ 894229 w 948018"/>
                    <a:gd name="connsiteY54" fmla="*/ 679076 h 1413560"/>
                    <a:gd name="connsiteX55" fmla="*/ 907676 w 948018"/>
                    <a:gd name="connsiteY55" fmla="*/ 726141 h 1413560"/>
                    <a:gd name="connsiteX56" fmla="*/ 927847 w 948018"/>
                    <a:gd name="connsiteY56" fmla="*/ 880782 h 1413560"/>
                    <a:gd name="connsiteX57" fmla="*/ 934570 w 948018"/>
                    <a:gd name="connsiteY57" fmla="*/ 907676 h 1413560"/>
                    <a:gd name="connsiteX58" fmla="*/ 948018 w 948018"/>
                    <a:gd name="connsiteY58" fmla="*/ 927847 h 1413560"/>
                    <a:gd name="connsiteX59" fmla="*/ 927847 w 948018"/>
                    <a:gd name="connsiteY59" fmla="*/ 995082 h 1413560"/>
                    <a:gd name="connsiteX60" fmla="*/ 921123 w 948018"/>
                    <a:gd name="connsiteY60" fmla="*/ 1015253 h 1413560"/>
                    <a:gd name="connsiteX61" fmla="*/ 914400 w 948018"/>
                    <a:gd name="connsiteY61" fmla="*/ 1048871 h 1413560"/>
                    <a:gd name="connsiteX62" fmla="*/ 900953 w 948018"/>
                    <a:gd name="connsiteY62" fmla="*/ 1089212 h 1413560"/>
                    <a:gd name="connsiteX63" fmla="*/ 887506 w 948018"/>
                    <a:gd name="connsiteY63" fmla="*/ 1203512 h 1413560"/>
                    <a:gd name="connsiteX64" fmla="*/ 874059 w 948018"/>
                    <a:gd name="connsiteY64" fmla="*/ 1223682 h 1413560"/>
                    <a:gd name="connsiteX65" fmla="*/ 853888 w 948018"/>
                    <a:gd name="connsiteY65" fmla="*/ 1237129 h 1413560"/>
                    <a:gd name="connsiteX66" fmla="*/ 800100 w 948018"/>
                    <a:gd name="connsiteY66" fmla="*/ 1277471 h 1413560"/>
                    <a:gd name="connsiteX67" fmla="*/ 779929 w 948018"/>
                    <a:gd name="connsiteY67" fmla="*/ 1297641 h 1413560"/>
                    <a:gd name="connsiteX68" fmla="*/ 753035 w 948018"/>
                    <a:gd name="connsiteY68" fmla="*/ 1337982 h 1413560"/>
                    <a:gd name="connsiteX69" fmla="*/ 719418 w 948018"/>
                    <a:gd name="connsiteY69" fmla="*/ 1371600 h 1413560"/>
                    <a:gd name="connsiteX70" fmla="*/ 692523 w 948018"/>
                    <a:gd name="connsiteY70" fmla="*/ 1378323 h 1413560"/>
                    <a:gd name="connsiteX71" fmla="*/ 584947 w 948018"/>
                    <a:gd name="connsiteY71" fmla="*/ 1385047 h 1413560"/>
                    <a:gd name="connsiteX72" fmla="*/ 470647 w 948018"/>
                    <a:gd name="connsiteY72" fmla="*/ 1405218 h 1413560"/>
                    <a:gd name="connsiteX73" fmla="*/ 450476 w 948018"/>
                    <a:gd name="connsiteY73" fmla="*/ 1391771 h 1413560"/>
                    <a:gd name="connsiteX74" fmla="*/ 416859 w 948018"/>
                    <a:gd name="connsiteY74" fmla="*/ 1364876 h 1413560"/>
                    <a:gd name="connsiteX75" fmla="*/ 389965 w 948018"/>
                    <a:gd name="connsiteY75" fmla="*/ 1324535 h 1413560"/>
                    <a:gd name="connsiteX76" fmla="*/ 363070 w 948018"/>
                    <a:gd name="connsiteY76" fmla="*/ 1290918 h 1413560"/>
                    <a:gd name="connsiteX77" fmla="*/ 316006 w 948018"/>
                    <a:gd name="connsiteY77" fmla="*/ 1264023 h 1413560"/>
                    <a:gd name="connsiteX78" fmla="*/ 295835 w 948018"/>
                    <a:gd name="connsiteY78" fmla="*/ 1250576 h 1413560"/>
                    <a:gd name="connsiteX79" fmla="*/ 255494 w 948018"/>
                    <a:gd name="connsiteY79" fmla="*/ 1237129 h 1413560"/>
                    <a:gd name="connsiteX80" fmla="*/ 215153 w 948018"/>
                    <a:gd name="connsiteY80" fmla="*/ 1216959 h 1413560"/>
                    <a:gd name="connsiteX81" fmla="*/ 154641 w 948018"/>
                    <a:gd name="connsiteY81" fmla="*/ 1183341 h 1413560"/>
                    <a:gd name="connsiteX82" fmla="*/ 141194 w 948018"/>
                    <a:gd name="connsiteY82" fmla="*/ 1163171 h 1413560"/>
                    <a:gd name="connsiteX83" fmla="*/ 127747 w 948018"/>
                    <a:gd name="connsiteY83" fmla="*/ 1122829 h 1413560"/>
                    <a:gd name="connsiteX84" fmla="*/ 121023 w 948018"/>
                    <a:gd name="connsiteY84" fmla="*/ 1102659 h 1413560"/>
                    <a:gd name="connsiteX85" fmla="*/ 107576 w 948018"/>
                    <a:gd name="connsiteY85" fmla="*/ 1062318 h 1413560"/>
                    <a:gd name="connsiteX86" fmla="*/ 100853 w 948018"/>
                    <a:gd name="connsiteY86" fmla="*/ 1042147 h 1413560"/>
                    <a:gd name="connsiteX87" fmla="*/ 87406 w 948018"/>
                    <a:gd name="connsiteY87" fmla="*/ 988359 h 1413560"/>
                    <a:gd name="connsiteX88" fmla="*/ 80682 w 948018"/>
                    <a:gd name="connsiteY88" fmla="*/ 961465 h 1413560"/>
                    <a:gd name="connsiteX89" fmla="*/ 67235 w 948018"/>
                    <a:gd name="connsiteY89" fmla="*/ 820271 h 1413560"/>
                    <a:gd name="connsiteX0" fmla="*/ 0 w 948018"/>
                    <a:gd name="connsiteY0" fmla="*/ 880782 h 1413560"/>
                    <a:gd name="connsiteX1" fmla="*/ 53788 w 948018"/>
                    <a:gd name="connsiteY1" fmla="*/ 874059 h 1413560"/>
                    <a:gd name="connsiteX2" fmla="*/ 73959 w 948018"/>
                    <a:gd name="connsiteY2" fmla="*/ 786653 h 1413560"/>
                    <a:gd name="connsiteX3" fmla="*/ 87406 w 948018"/>
                    <a:gd name="connsiteY3" fmla="*/ 766482 h 1413560"/>
                    <a:gd name="connsiteX4" fmla="*/ 107576 w 948018"/>
                    <a:gd name="connsiteY4" fmla="*/ 726141 h 1413560"/>
                    <a:gd name="connsiteX5" fmla="*/ 114300 w 948018"/>
                    <a:gd name="connsiteY5" fmla="*/ 705971 h 1413560"/>
                    <a:gd name="connsiteX6" fmla="*/ 141194 w 948018"/>
                    <a:gd name="connsiteY6" fmla="*/ 672353 h 1413560"/>
                    <a:gd name="connsiteX7" fmla="*/ 154641 w 948018"/>
                    <a:gd name="connsiteY7" fmla="*/ 632012 h 1413560"/>
                    <a:gd name="connsiteX8" fmla="*/ 168088 w 948018"/>
                    <a:gd name="connsiteY8" fmla="*/ 611841 h 1413560"/>
                    <a:gd name="connsiteX9" fmla="*/ 181535 w 948018"/>
                    <a:gd name="connsiteY9" fmla="*/ 571500 h 1413560"/>
                    <a:gd name="connsiteX10" fmla="*/ 201706 w 948018"/>
                    <a:gd name="connsiteY10" fmla="*/ 510988 h 1413560"/>
                    <a:gd name="connsiteX11" fmla="*/ 221876 w 948018"/>
                    <a:gd name="connsiteY11" fmla="*/ 450476 h 1413560"/>
                    <a:gd name="connsiteX12" fmla="*/ 228600 w 948018"/>
                    <a:gd name="connsiteY12" fmla="*/ 430306 h 1413560"/>
                    <a:gd name="connsiteX13" fmla="*/ 242047 w 948018"/>
                    <a:gd name="connsiteY13" fmla="*/ 376518 h 1413560"/>
                    <a:gd name="connsiteX14" fmla="*/ 255494 w 948018"/>
                    <a:gd name="connsiteY14" fmla="*/ 215153 h 1413560"/>
                    <a:gd name="connsiteX15" fmla="*/ 268941 w 948018"/>
                    <a:gd name="connsiteY15" fmla="*/ 87406 h 1413560"/>
                    <a:gd name="connsiteX16" fmla="*/ 282388 w 948018"/>
                    <a:gd name="connsiteY16" fmla="*/ 47065 h 1413560"/>
                    <a:gd name="connsiteX17" fmla="*/ 302559 w 948018"/>
                    <a:gd name="connsiteY17" fmla="*/ 6723 h 1413560"/>
                    <a:gd name="connsiteX18" fmla="*/ 322729 w 948018"/>
                    <a:gd name="connsiteY18" fmla="*/ 0 h 1413560"/>
                    <a:gd name="connsiteX19" fmla="*/ 416859 w 948018"/>
                    <a:gd name="connsiteY19" fmla="*/ 6723 h 1413560"/>
                    <a:gd name="connsiteX20" fmla="*/ 450476 w 948018"/>
                    <a:gd name="connsiteY20" fmla="*/ 40341 h 1413560"/>
                    <a:gd name="connsiteX21" fmla="*/ 497541 w 948018"/>
                    <a:gd name="connsiteY21" fmla="*/ 60512 h 1413560"/>
                    <a:gd name="connsiteX22" fmla="*/ 510988 w 948018"/>
                    <a:gd name="connsiteY22" fmla="*/ 80682 h 1413560"/>
                    <a:gd name="connsiteX23" fmla="*/ 531159 w 948018"/>
                    <a:gd name="connsiteY23" fmla="*/ 100853 h 1413560"/>
                    <a:gd name="connsiteX24" fmla="*/ 537882 w 948018"/>
                    <a:gd name="connsiteY24" fmla="*/ 121023 h 1413560"/>
                    <a:gd name="connsiteX25" fmla="*/ 524435 w 948018"/>
                    <a:gd name="connsiteY25" fmla="*/ 329453 h 1413560"/>
                    <a:gd name="connsiteX26" fmla="*/ 510988 w 948018"/>
                    <a:gd name="connsiteY26" fmla="*/ 349623 h 1413560"/>
                    <a:gd name="connsiteX27" fmla="*/ 497541 w 948018"/>
                    <a:gd name="connsiteY27" fmla="*/ 389965 h 1413560"/>
                    <a:gd name="connsiteX28" fmla="*/ 484094 w 948018"/>
                    <a:gd name="connsiteY28" fmla="*/ 410135 h 1413560"/>
                    <a:gd name="connsiteX29" fmla="*/ 470647 w 948018"/>
                    <a:gd name="connsiteY29" fmla="*/ 450476 h 1413560"/>
                    <a:gd name="connsiteX30" fmla="*/ 457200 w 948018"/>
                    <a:gd name="connsiteY30" fmla="*/ 470647 h 1413560"/>
                    <a:gd name="connsiteX31" fmla="*/ 443753 w 948018"/>
                    <a:gd name="connsiteY31" fmla="*/ 510988 h 1413560"/>
                    <a:gd name="connsiteX32" fmla="*/ 437029 w 948018"/>
                    <a:gd name="connsiteY32" fmla="*/ 531159 h 1413560"/>
                    <a:gd name="connsiteX33" fmla="*/ 423582 w 948018"/>
                    <a:gd name="connsiteY33" fmla="*/ 551329 h 1413560"/>
                    <a:gd name="connsiteX34" fmla="*/ 416859 w 948018"/>
                    <a:gd name="connsiteY34" fmla="*/ 571500 h 1413560"/>
                    <a:gd name="connsiteX35" fmla="*/ 416859 w 948018"/>
                    <a:gd name="connsiteY35" fmla="*/ 679076 h 1413560"/>
                    <a:gd name="connsiteX36" fmla="*/ 437029 w 948018"/>
                    <a:gd name="connsiteY36" fmla="*/ 685800 h 1413560"/>
                    <a:gd name="connsiteX37" fmla="*/ 497541 w 948018"/>
                    <a:gd name="connsiteY37" fmla="*/ 679076 h 1413560"/>
                    <a:gd name="connsiteX38" fmla="*/ 531159 w 948018"/>
                    <a:gd name="connsiteY38" fmla="*/ 645459 h 1413560"/>
                    <a:gd name="connsiteX39" fmla="*/ 571500 w 948018"/>
                    <a:gd name="connsiteY39" fmla="*/ 618565 h 1413560"/>
                    <a:gd name="connsiteX40" fmla="*/ 645459 w 948018"/>
                    <a:gd name="connsiteY40" fmla="*/ 598394 h 1413560"/>
                    <a:gd name="connsiteX41" fmla="*/ 665629 w 948018"/>
                    <a:gd name="connsiteY41" fmla="*/ 591671 h 1413560"/>
                    <a:gd name="connsiteX42" fmla="*/ 679076 w 948018"/>
                    <a:gd name="connsiteY42" fmla="*/ 578223 h 1413560"/>
                    <a:gd name="connsiteX43" fmla="*/ 699247 w 948018"/>
                    <a:gd name="connsiteY43" fmla="*/ 571500 h 1413560"/>
                    <a:gd name="connsiteX44" fmla="*/ 712694 w 948018"/>
                    <a:gd name="connsiteY44" fmla="*/ 531159 h 1413560"/>
                    <a:gd name="connsiteX45" fmla="*/ 726141 w 948018"/>
                    <a:gd name="connsiteY45" fmla="*/ 510988 h 1413560"/>
                    <a:gd name="connsiteX46" fmla="*/ 732865 w 948018"/>
                    <a:gd name="connsiteY46" fmla="*/ 490818 h 1413560"/>
                    <a:gd name="connsiteX47" fmla="*/ 753035 w 948018"/>
                    <a:gd name="connsiteY47" fmla="*/ 484094 h 1413560"/>
                    <a:gd name="connsiteX48" fmla="*/ 793376 w 948018"/>
                    <a:gd name="connsiteY48" fmla="*/ 463923 h 1413560"/>
                    <a:gd name="connsiteX49" fmla="*/ 833718 w 948018"/>
                    <a:gd name="connsiteY49" fmla="*/ 470647 h 1413560"/>
                    <a:gd name="connsiteX50" fmla="*/ 853888 w 948018"/>
                    <a:gd name="connsiteY50" fmla="*/ 524435 h 1413560"/>
                    <a:gd name="connsiteX51" fmla="*/ 860612 w 948018"/>
                    <a:gd name="connsiteY51" fmla="*/ 618565 h 1413560"/>
                    <a:gd name="connsiteX52" fmla="*/ 867335 w 948018"/>
                    <a:gd name="connsiteY52" fmla="*/ 638735 h 1413560"/>
                    <a:gd name="connsiteX53" fmla="*/ 894229 w 948018"/>
                    <a:gd name="connsiteY53" fmla="*/ 679076 h 1413560"/>
                    <a:gd name="connsiteX54" fmla="*/ 907676 w 948018"/>
                    <a:gd name="connsiteY54" fmla="*/ 726141 h 1413560"/>
                    <a:gd name="connsiteX55" fmla="*/ 927847 w 948018"/>
                    <a:gd name="connsiteY55" fmla="*/ 880782 h 1413560"/>
                    <a:gd name="connsiteX56" fmla="*/ 934570 w 948018"/>
                    <a:gd name="connsiteY56" fmla="*/ 907676 h 1413560"/>
                    <a:gd name="connsiteX57" fmla="*/ 948018 w 948018"/>
                    <a:gd name="connsiteY57" fmla="*/ 927847 h 1413560"/>
                    <a:gd name="connsiteX58" fmla="*/ 927847 w 948018"/>
                    <a:gd name="connsiteY58" fmla="*/ 995082 h 1413560"/>
                    <a:gd name="connsiteX59" fmla="*/ 921123 w 948018"/>
                    <a:gd name="connsiteY59" fmla="*/ 1015253 h 1413560"/>
                    <a:gd name="connsiteX60" fmla="*/ 914400 w 948018"/>
                    <a:gd name="connsiteY60" fmla="*/ 1048871 h 1413560"/>
                    <a:gd name="connsiteX61" fmla="*/ 900953 w 948018"/>
                    <a:gd name="connsiteY61" fmla="*/ 1089212 h 1413560"/>
                    <a:gd name="connsiteX62" fmla="*/ 887506 w 948018"/>
                    <a:gd name="connsiteY62" fmla="*/ 1203512 h 1413560"/>
                    <a:gd name="connsiteX63" fmla="*/ 874059 w 948018"/>
                    <a:gd name="connsiteY63" fmla="*/ 1223682 h 1413560"/>
                    <a:gd name="connsiteX64" fmla="*/ 853888 w 948018"/>
                    <a:gd name="connsiteY64" fmla="*/ 1237129 h 1413560"/>
                    <a:gd name="connsiteX65" fmla="*/ 800100 w 948018"/>
                    <a:gd name="connsiteY65" fmla="*/ 1277471 h 1413560"/>
                    <a:gd name="connsiteX66" fmla="*/ 779929 w 948018"/>
                    <a:gd name="connsiteY66" fmla="*/ 1297641 h 1413560"/>
                    <a:gd name="connsiteX67" fmla="*/ 753035 w 948018"/>
                    <a:gd name="connsiteY67" fmla="*/ 1337982 h 1413560"/>
                    <a:gd name="connsiteX68" fmla="*/ 719418 w 948018"/>
                    <a:gd name="connsiteY68" fmla="*/ 1371600 h 1413560"/>
                    <a:gd name="connsiteX69" fmla="*/ 692523 w 948018"/>
                    <a:gd name="connsiteY69" fmla="*/ 1378323 h 1413560"/>
                    <a:gd name="connsiteX70" fmla="*/ 584947 w 948018"/>
                    <a:gd name="connsiteY70" fmla="*/ 1385047 h 1413560"/>
                    <a:gd name="connsiteX71" fmla="*/ 470647 w 948018"/>
                    <a:gd name="connsiteY71" fmla="*/ 1405218 h 1413560"/>
                    <a:gd name="connsiteX72" fmla="*/ 450476 w 948018"/>
                    <a:gd name="connsiteY72" fmla="*/ 1391771 h 1413560"/>
                    <a:gd name="connsiteX73" fmla="*/ 416859 w 948018"/>
                    <a:gd name="connsiteY73" fmla="*/ 1364876 h 1413560"/>
                    <a:gd name="connsiteX74" fmla="*/ 389965 w 948018"/>
                    <a:gd name="connsiteY74" fmla="*/ 1324535 h 1413560"/>
                    <a:gd name="connsiteX75" fmla="*/ 363070 w 948018"/>
                    <a:gd name="connsiteY75" fmla="*/ 1290918 h 1413560"/>
                    <a:gd name="connsiteX76" fmla="*/ 316006 w 948018"/>
                    <a:gd name="connsiteY76" fmla="*/ 1264023 h 1413560"/>
                    <a:gd name="connsiteX77" fmla="*/ 295835 w 948018"/>
                    <a:gd name="connsiteY77" fmla="*/ 1250576 h 1413560"/>
                    <a:gd name="connsiteX78" fmla="*/ 255494 w 948018"/>
                    <a:gd name="connsiteY78" fmla="*/ 1237129 h 1413560"/>
                    <a:gd name="connsiteX79" fmla="*/ 215153 w 948018"/>
                    <a:gd name="connsiteY79" fmla="*/ 1216959 h 1413560"/>
                    <a:gd name="connsiteX80" fmla="*/ 154641 w 948018"/>
                    <a:gd name="connsiteY80" fmla="*/ 1183341 h 1413560"/>
                    <a:gd name="connsiteX81" fmla="*/ 141194 w 948018"/>
                    <a:gd name="connsiteY81" fmla="*/ 1163171 h 1413560"/>
                    <a:gd name="connsiteX82" fmla="*/ 127747 w 948018"/>
                    <a:gd name="connsiteY82" fmla="*/ 1122829 h 1413560"/>
                    <a:gd name="connsiteX83" fmla="*/ 121023 w 948018"/>
                    <a:gd name="connsiteY83" fmla="*/ 1102659 h 1413560"/>
                    <a:gd name="connsiteX84" fmla="*/ 107576 w 948018"/>
                    <a:gd name="connsiteY84" fmla="*/ 1062318 h 1413560"/>
                    <a:gd name="connsiteX85" fmla="*/ 100853 w 948018"/>
                    <a:gd name="connsiteY85" fmla="*/ 1042147 h 1413560"/>
                    <a:gd name="connsiteX86" fmla="*/ 87406 w 948018"/>
                    <a:gd name="connsiteY86" fmla="*/ 988359 h 1413560"/>
                    <a:gd name="connsiteX87" fmla="*/ 80682 w 948018"/>
                    <a:gd name="connsiteY87" fmla="*/ 961465 h 1413560"/>
                    <a:gd name="connsiteX88" fmla="*/ 67235 w 948018"/>
                    <a:gd name="connsiteY88" fmla="*/ 820271 h 1413560"/>
                    <a:gd name="connsiteX0" fmla="*/ 0 w 948018"/>
                    <a:gd name="connsiteY0" fmla="*/ 880782 h 1413560"/>
                    <a:gd name="connsiteX1" fmla="*/ 73959 w 948018"/>
                    <a:gd name="connsiteY1" fmla="*/ 786653 h 1413560"/>
                    <a:gd name="connsiteX2" fmla="*/ 87406 w 948018"/>
                    <a:gd name="connsiteY2" fmla="*/ 766482 h 1413560"/>
                    <a:gd name="connsiteX3" fmla="*/ 107576 w 948018"/>
                    <a:gd name="connsiteY3" fmla="*/ 726141 h 1413560"/>
                    <a:gd name="connsiteX4" fmla="*/ 114300 w 948018"/>
                    <a:gd name="connsiteY4" fmla="*/ 705971 h 1413560"/>
                    <a:gd name="connsiteX5" fmla="*/ 141194 w 948018"/>
                    <a:gd name="connsiteY5" fmla="*/ 672353 h 1413560"/>
                    <a:gd name="connsiteX6" fmla="*/ 154641 w 948018"/>
                    <a:gd name="connsiteY6" fmla="*/ 632012 h 1413560"/>
                    <a:gd name="connsiteX7" fmla="*/ 168088 w 948018"/>
                    <a:gd name="connsiteY7" fmla="*/ 611841 h 1413560"/>
                    <a:gd name="connsiteX8" fmla="*/ 181535 w 948018"/>
                    <a:gd name="connsiteY8" fmla="*/ 571500 h 1413560"/>
                    <a:gd name="connsiteX9" fmla="*/ 201706 w 948018"/>
                    <a:gd name="connsiteY9" fmla="*/ 510988 h 1413560"/>
                    <a:gd name="connsiteX10" fmla="*/ 221876 w 948018"/>
                    <a:gd name="connsiteY10" fmla="*/ 450476 h 1413560"/>
                    <a:gd name="connsiteX11" fmla="*/ 228600 w 948018"/>
                    <a:gd name="connsiteY11" fmla="*/ 430306 h 1413560"/>
                    <a:gd name="connsiteX12" fmla="*/ 242047 w 948018"/>
                    <a:gd name="connsiteY12" fmla="*/ 376518 h 1413560"/>
                    <a:gd name="connsiteX13" fmla="*/ 255494 w 948018"/>
                    <a:gd name="connsiteY13" fmla="*/ 215153 h 1413560"/>
                    <a:gd name="connsiteX14" fmla="*/ 268941 w 948018"/>
                    <a:gd name="connsiteY14" fmla="*/ 87406 h 1413560"/>
                    <a:gd name="connsiteX15" fmla="*/ 282388 w 948018"/>
                    <a:gd name="connsiteY15" fmla="*/ 47065 h 1413560"/>
                    <a:gd name="connsiteX16" fmla="*/ 302559 w 948018"/>
                    <a:gd name="connsiteY16" fmla="*/ 6723 h 1413560"/>
                    <a:gd name="connsiteX17" fmla="*/ 322729 w 948018"/>
                    <a:gd name="connsiteY17" fmla="*/ 0 h 1413560"/>
                    <a:gd name="connsiteX18" fmla="*/ 416859 w 948018"/>
                    <a:gd name="connsiteY18" fmla="*/ 6723 h 1413560"/>
                    <a:gd name="connsiteX19" fmla="*/ 450476 w 948018"/>
                    <a:gd name="connsiteY19" fmla="*/ 40341 h 1413560"/>
                    <a:gd name="connsiteX20" fmla="*/ 497541 w 948018"/>
                    <a:gd name="connsiteY20" fmla="*/ 60512 h 1413560"/>
                    <a:gd name="connsiteX21" fmla="*/ 510988 w 948018"/>
                    <a:gd name="connsiteY21" fmla="*/ 80682 h 1413560"/>
                    <a:gd name="connsiteX22" fmla="*/ 531159 w 948018"/>
                    <a:gd name="connsiteY22" fmla="*/ 100853 h 1413560"/>
                    <a:gd name="connsiteX23" fmla="*/ 537882 w 948018"/>
                    <a:gd name="connsiteY23" fmla="*/ 121023 h 1413560"/>
                    <a:gd name="connsiteX24" fmla="*/ 524435 w 948018"/>
                    <a:gd name="connsiteY24" fmla="*/ 329453 h 1413560"/>
                    <a:gd name="connsiteX25" fmla="*/ 510988 w 948018"/>
                    <a:gd name="connsiteY25" fmla="*/ 349623 h 1413560"/>
                    <a:gd name="connsiteX26" fmla="*/ 497541 w 948018"/>
                    <a:gd name="connsiteY26" fmla="*/ 389965 h 1413560"/>
                    <a:gd name="connsiteX27" fmla="*/ 484094 w 948018"/>
                    <a:gd name="connsiteY27" fmla="*/ 410135 h 1413560"/>
                    <a:gd name="connsiteX28" fmla="*/ 470647 w 948018"/>
                    <a:gd name="connsiteY28" fmla="*/ 450476 h 1413560"/>
                    <a:gd name="connsiteX29" fmla="*/ 457200 w 948018"/>
                    <a:gd name="connsiteY29" fmla="*/ 470647 h 1413560"/>
                    <a:gd name="connsiteX30" fmla="*/ 443753 w 948018"/>
                    <a:gd name="connsiteY30" fmla="*/ 510988 h 1413560"/>
                    <a:gd name="connsiteX31" fmla="*/ 437029 w 948018"/>
                    <a:gd name="connsiteY31" fmla="*/ 531159 h 1413560"/>
                    <a:gd name="connsiteX32" fmla="*/ 423582 w 948018"/>
                    <a:gd name="connsiteY32" fmla="*/ 551329 h 1413560"/>
                    <a:gd name="connsiteX33" fmla="*/ 416859 w 948018"/>
                    <a:gd name="connsiteY33" fmla="*/ 571500 h 1413560"/>
                    <a:gd name="connsiteX34" fmla="*/ 416859 w 948018"/>
                    <a:gd name="connsiteY34" fmla="*/ 679076 h 1413560"/>
                    <a:gd name="connsiteX35" fmla="*/ 437029 w 948018"/>
                    <a:gd name="connsiteY35" fmla="*/ 685800 h 1413560"/>
                    <a:gd name="connsiteX36" fmla="*/ 497541 w 948018"/>
                    <a:gd name="connsiteY36" fmla="*/ 679076 h 1413560"/>
                    <a:gd name="connsiteX37" fmla="*/ 531159 w 948018"/>
                    <a:gd name="connsiteY37" fmla="*/ 645459 h 1413560"/>
                    <a:gd name="connsiteX38" fmla="*/ 571500 w 948018"/>
                    <a:gd name="connsiteY38" fmla="*/ 618565 h 1413560"/>
                    <a:gd name="connsiteX39" fmla="*/ 645459 w 948018"/>
                    <a:gd name="connsiteY39" fmla="*/ 598394 h 1413560"/>
                    <a:gd name="connsiteX40" fmla="*/ 665629 w 948018"/>
                    <a:gd name="connsiteY40" fmla="*/ 591671 h 1413560"/>
                    <a:gd name="connsiteX41" fmla="*/ 679076 w 948018"/>
                    <a:gd name="connsiteY41" fmla="*/ 578223 h 1413560"/>
                    <a:gd name="connsiteX42" fmla="*/ 699247 w 948018"/>
                    <a:gd name="connsiteY42" fmla="*/ 571500 h 1413560"/>
                    <a:gd name="connsiteX43" fmla="*/ 712694 w 948018"/>
                    <a:gd name="connsiteY43" fmla="*/ 531159 h 1413560"/>
                    <a:gd name="connsiteX44" fmla="*/ 726141 w 948018"/>
                    <a:gd name="connsiteY44" fmla="*/ 510988 h 1413560"/>
                    <a:gd name="connsiteX45" fmla="*/ 732865 w 948018"/>
                    <a:gd name="connsiteY45" fmla="*/ 490818 h 1413560"/>
                    <a:gd name="connsiteX46" fmla="*/ 753035 w 948018"/>
                    <a:gd name="connsiteY46" fmla="*/ 484094 h 1413560"/>
                    <a:gd name="connsiteX47" fmla="*/ 793376 w 948018"/>
                    <a:gd name="connsiteY47" fmla="*/ 463923 h 1413560"/>
                    <a:gd name="connsiteX48" fmla="*/ 833718 w 948018"/>
                    <a:gd name="connsiteY48" fmla="*/ 470647 h 1413560"/>
                    <a:gd name="connsiteX49" fmla="*/ 853888 w 948018"/>
                    <a:gd name="connsiteY49" fmla="*/ 524435 h 1413560"/>
                    <a:gd name="connsiteX50" fmla="*/ 860612 w 948018"/>
                    <a:gd name="connsiteY50" fmla="*/ 618565 h 1413560"/>
                    <a:gd name="connsiteX51" fmla="*/ 867335 w 948018"/>
                    <a:gd name="connsiteY51" fmla="*/ 638735 h 1413560"/>
                    <a:gd name="connsiteX52" fmla="*/ 894229 w 948018"/>
                    <a:gd name="connsiteY52" fmla="*/ 679076 h 1413560"/>
                    <a:gd name="connsiteX53" fmla="*/ 907676 w 948018"/>
                    <a:gd name="connsiteY53" fmla="*/ 726141 h 1413560"/>
                    <a:gd name="connsiteX54" fmla="*/ 927847 w 948018"/>
                    <a:gd name="connsiteY54" fmla="*/ 880782 h 1413560"/>
                    <a:gd name="connsiteX55" fmla="*/ 934570 w 948018"/>
                    <a:gd name="connsiteY55" fmla="*/ 907676 h 1413560"/>
                    <a:gd name="connsiteX56" fmla="*/ 948018 w 948018"/>
                    <a:gd name="connsiteY56" fmla="*/ 927847 h 1413560"/>
                    <a:gd name="connsiteX57" fmla="*/ 927847 w 948018"/>
                    <a:gd name="connsiteY57" fmla="*/ 995082 h 1413560"/>
                    <a:gd name="connsiteX58" fmla="*/ 921123 w 948018"/>
                    <a:gd name="connsiteY58" fmla="*/ 1015253 h 1413560"/>
                    <a:gd name="connsiteX59" fmla="*/ 914400 w 948018"/>
                    <a:gd name="connsiteY59" fmla="*/ 1048871 h 1413560"/>
                    <a:gd name="connsiteX60" fmla="*/ 900953 w 948018"/>
                    <a:gd name="connsiteY60" fmla="*/ 1089212 h 1413560"/>
                    <a:gd name="connsiteX61" fmla="*/ 887506 w 948018"/>
                    <a:gd name="connsiteY61" fmla="*/ 1203512 h 1413560"/>
                    <a:gd name="connsiteX62" fmla="*/ 874059 w 948018"/>
                    <a:gd name="connsiteY62" fmla="*/ 1223682 h 1413560"/>
                    <a:gd name="connsiteX63" fmla="*/ 853888 w 948018"/>
                    <a:gd name="connsiteY63" fmla="*/ 1237129 h 1413560"/>
                    <a:gd name="connsiteX64" fmla="*/ 800100 w 948018"/>
                    <a:gd name="connsiteY64" fmla="*/ 1277471 h 1413560"/>
                    <a:gd name="connsiteX65" fmla="*/ 779929 w 948018"/>
                    <a:gd name="connsiteY65" fmla="*/ 1297641 h 1413560"/>
                    <a:gd name="connsiteX66" fmla="*/ 753035 w 948018"/>
                    <a:gd name="connsiteY66" fmla="*/ 1337982 h 1413560"/>
                    <a:gd name="connsiteX67" fmla="*/ 719418 w 948018"/>
                    <a:gd name="connsiteY67" fmla="*/ 1371600 h 1413560"/>
                    <a:gd name="connsiteX68" fmla="*/ 692523 w 948018"/>
                    <a:gd name="connsiteY68" fmla="*/ 1378323 h 1413560"/>
                    <a:gd name="connsiteX69" fmla="*/ 584947 w 948018"/>
                    <a:gd name="connsiteY69" fmla="*/ 1385047 h 1413560"/>
                    <a:gd name="connsiteX70" fmla="*/ 470647 w 948018"/>
                    <a:gd name="connsiteY70" fmla="*/ 1405218 h 1413560"/>
                    <a:gd name="connsiteX71" fmla="*/ 450476 w 948018"/>
                    <a:gd name="connsiteY71" fmla="*/ 1391771 h 1413560"/>
                    <a:gd name="connsiteX72" fmla="*/ 416859 w 948018"/>
                    <a:gd name="connsiteY72" fmla="*/ 1364876 h 1413560"/>
                    <a:gd name="connsiteX73" fmla="*/ 389965 w 948018"/>
                    <a:gd name="connsiteY73" fmla="*/ 1324535 h 1413560"/>
                    <a:gd name="connsiteX74" fmla="*/ 363070 w 948018"/>
                    <a:gd name="connsiteY74" fmla="*/ 1290918 h 1413560"/>
                    <a:gd name="connsiteX75" fmla="*/ 316006 w 948018"/>
                    <a:gd name="connsiteY75" fmla="*/ 1264023 h 1413560"/>
                    <a:gd name="connsiteX76" fmla="*/ 295835 w 948018"/>
                    <a:gd name="connsiteY76" fmla="*/ 1250576 h 1413560"/>
                    <a:gd name="connsiteX77" fmla="*/ 255494 w 948018"/>
                    <a:gd name="connsiteY77" fmla="*/ 1237129 h 1413560"/>
                    <a:gd name="connsiteX78" fmla="*/ 215153 w 948018"/>
                    <a:gd name="connsiteY78" fmla="*/ 1216959 h 1413560"/>
                    <a:gd name="connsiteX79" fmla="*/ 154641 w 948018"/>
                    <a:gd name="connsiteY79" fmla="*/ 1183341 h 1413560"/>
                    <a:gd name="connsiteX80" fmla="*/ 141194 w 948018"/>
                    <a:gd name="connsiteY80" fmla="*/ 1163171 h 1413560"/>
                    <a:gd name="connsiteX81" fmla="*/ 127747 w 948018"/>
                    <a:gd name="connsiteY81" fmla="*/ 1122829 h 1413560"/>
                    <a:gd name="connsiteX82" fmla="*/ 121023 w 948018"/>
                    <a:gd name="connsiteY82" fmla="*/ 1102659 h 1413560"/>
                    <a:gd name="connsiteX83" fmla="*/ 107576 w 948018"/>
                    <a:gd name="connsiteY83" fmla="*/ 1062318 h 1413560"/>
                    <a:gd name="connsiteX84" fmla="*/ 100853 w 948018"/>
                    <a:gd name="connsiteY84" fmla="*/ 1042147 h 1413560"/>
                    <a:gd name="connsiteX85" fmla="*/ 87406 w 948018"/>
                    <a:gd name="connsiteY85" fmla="*/ 988359 h 1413560"/>
                    <a:gd name="connsiteX86" fmla="*/ 80682 w 948018"/>
                    <a:gd name="connsiteY86" fmla="*/ 961465 h 1413560"/>
                    <a:gd name="connsiteX87" fmla="*/ 67235 w 948018"/>
                    <a:gd name="connsiteY87" fmla="*/ 820271 h 1413560"/>
                    <a:gd name="connsiteX0" fmla="*/ 2088 w 950106"/>
                    <a:gd name="connsiteY0" fmla="*/ 880782 h 1413560"/>
                    <a:gd name="connsiteX1" fmla="*/ 76047 w 950106"/>
                    <a:gd name="connsiteY1" fmla="*/ 786653 h 1413560"/>
                    <a:gd name="connsiteX2" fmla="*/ 89494 w 950106"/>
                    <a:gd name="connsiteY2" fmla="*/ 766482 h 1413560"/>
                    <a:gd name="connsiteX3" fmla="*/ 109664 w 950106"/>
                    <a:gd name="connsiteY3" fmla="*/ 726141 h 1413560"/>
                    <a:gd name="connsiteX4" fmla="*/ 116388 w 950106"/>
                    <a:gd name="connsiteY4" fmla="*/ 705971 h 1413560"/>
                    <a:gd name="connsiteX5" fmla="*/ 143282 w 950106"/>
                    <a:gd name="connsiteY5" fmla="*/ 672353 h 1413560"/>
                    <a:gd name="connsiteX6" fmla="*/ 156729 w 950106"/>
                    <a:gd name="connsiteY6" fmla="*/ 632012 h 1413560"/>
                    <a:gd name="connsiteX7" fmla="*/ 170176 w 950106"/>
                    <a:gd name="connsiteY7" fmla="*/ 611841 h 1413560"/>
                    <a:gd name="connsiteX8" fmla="*/ 183623 w 950106"/>
                    <a:gd name="connsiteY8" fmla="*/ 571500 h 1413560"/>
                    <a:gd name="connsiteX9" fmla="*/ 203794 w 950106"/>
                    <a:gd name="connsiteY9" fmla="*/ 510988 h 1413560"/>
                    <a:gd name="connsiteX10" fmla="*/ 223964 w 950106"/>
                    <a:gd name="connsiteY10" fmla="*/ 450476 h 1413560"/>
                    <a:gd name="connsiteX11" fmla="*/ 230688 w 950106"/>
                    <a:gd name="connsiteY11" fmla="*/ 430306 h 1413560"/>
                    <a:gd name="connsiteX12" fmla="*/ 244135 w 950106"/>
                    <a:gd name="connsiteY12" fmla="*/ 376518 h 1413560"/>
                    <a:gd name="connsiteX13" fmla="*/ 257582 w 950106"/>
                    <a:gd name="connsiteY13" fmla="*/ 215153 h 1413560"/>
                    <a:gd name="connsiteX14" fmla="*/ 271029 w 950106"/>
                    <a:gd name="connsiteY14" fmla="*/ 87406 h 1413560"/>
                    <a:gd name="connsiteX15" fmla="*/ 284476 w 950106"/>
                    <a:gd name="connsiteY15" fmla="*/ 47065 h 1413560"/>
                    <a:gd name="connsiteX16" fmla="*/ 304647 w 950106"/>
                    <a:gd name="connsiteY16" fmla="*/ 6723 h 1413560"/>
                    <a:gd name="connsiteX17" fmla="*/ 324817 w 950106"/>
                    <a:gd name="connsiteY17" fmla="*/ 0 h 1413560"/>
                    <a:gd name="connsiteX18" fmla="*/ 418947 w 950106"/>
                    <a:gd name="connsiteY18" fmla="*/ 6723 h 1413560"/>
                    <a:gd name="connsiteX19" fmla="*/ 452564 w 950106"/>
                    <a:gd name="connsiteY19" fmla="*/ 40341 h 1413560"/>
                    <a:gd name="connsiteX20" fmla="*/ 499629 w 950106"/>
                    <a:gd name="connsiteY20" fmla="*/ 60512 h 1413560"/>
                    <a:gd name="connsiteX21" fmla="*/ 513076 w 950106"/>
                    <a:gd name="connsiteY21" fmla="*/ 80682 h 1413560"/>
                    <a:gd name="connsiteX22" fmla="*/ 533247 w 950106"/>
                    <a:gd name="connsiteY22" fmla="*/ 100853 h 1413560"/>
                    <a:gd name="connsiteX23" fmla="*/ 539970 w 950106"/>
                    <a:gd name="connsiteY23" fmla="*/ 121023 h 1413560"/>
                    <a:gd name="connsiteX24" fmla="*/ 526523 w 950106"/>
                    <a:gd name="connsiteY24" fmla="*/ 329453 h 1413560"/>
                    <a:gd name="connsiteX25" fmla="*/ 513076 w 950106"/>
                    <a:gd name="connsiteY25" fmla="*/ 349623 h 1413560"/>
                    <a:gd name="connsiteX26" fmla="*/ 499629 w 950106"/>
                    <a:gd name="connsiteY26" fmla="*/ 389965 h 1413560"/>
                    <a:gd name="connsiteX27" fmla="*/ 486182 w 950106"/>
                    <a:gd name="connsiteY27" fmla="*/ 410135 h 1413560"/>
                    <a:gd name="connsiteX28" fmla="*/ 472735 w 950106"/>
                    <a:gd name="connsiteY28" fmla="*/ 450476 h 1413560"/>
                    <a:gd name="connsiteX29" fmla="*/ 459288 w 950106"/>
                    <a:gd name="connsiteY29" fmla="*/ 470647 h 1413560"/>
                    <a:gd name="connsiteX30" fmla="*/ 445841 w 950106"/>
                    <a:gd name="connsiteY30" fmla="*/ 510988 h 1413560"/>
                    <a:gd name="connsiteX31" fmla="*/ 439117 w 950106"/>
                    <a:gd name="connsiteY31" fmla="*/ 531159 h 1413560"/>
                    <a:gd name="connsiteX32" fmla="*/ 425670 w 950106"/>
                    <a:gd name="connsiteY32" fmla="*/ 551329 h 1413560"/>
                    <a:gd name="connsiteX33" fmla="*/ 418947 w 950106"/>
                    <a:gd name="connsiteY33" fmla="*/ 571500 h 1413560"/>
                    <a:gd name="connsiteX34" fmla="*/ 418947 w 950106"/>
                    <a:gd name="connsiteY34" fmla="*/ 679076 h 1413560"/>
                    <a:gd name="connsiteX35" fmla="*/ 439117 w 950106"/>
                    <a:gd name="connsiteY35" fmla="*/ 685800 h 1413560"/>
                    <a:gd name="connsiteX36" fmla="*/ 499629 w 950106"/>
                    <a:gd name="connsiteY36" fmla="*/ 679076 h 1413560"/>
                    <a:gd name="connsiteX37" fmla="*/ 533247 w 950106"/>
                    <a:gd name="connsiteY37" fmla="*/ 645459 h 1413560"/>
                    <a:gd name="connsiteX38" fmla="*/ 573588 w 950106"/>
                    <a:gd name="connsiteY38" fmla="*/ 618565 h 1413560"/>
                    <a:gd name="connsiteX39" fmla="*/ 647547 w 950106"/>
                    <a:gd name="connsiteY39" fmla="*/ 598394 h 1413560"/>
                    <a:gd name="connsiteX40" fmla="*/ 667717 w 950106"/>
                    <a:gd name="connsiteY40" fmla="*/ 591671 h 1413560"/>
                    <a:gd name="connsiteX41" fmla="*/ 681164 w 950106"/>
                    <a:gd name="connsiteY41" fmla="*/ 578223 h 1413560"/>
                    <a:gd name="connsiteX42" fmla="*/ 701335 w 950106"/>
                    <a:gd name="connsiteY42" fmla="*/ 571500 h 1413560"/>
                    <a:gd name="connsiteX43" fmla="*/ 714782 w 950106"/>
                    <a:gd name="connsiteY43" fmla="*/ 531159 h 1413560"/>
                    <a:gd name="connsiteX44" fmla="*/ 728229 w 950106"/>
                    <a:gd name="connsiteY44" fmla="*/ 510988 h 1413560"/>
                    <a:gd name="connsiteX45" fmla="*/ 734953 w 950106"/>
                    <a:gd name="connsiteY45" fmla="*/ 490818 h 1413560"/>
                    <a:gd name="connsiteX46" fmla="*/ 755123 w 950106"/>
                    <a:gd name="connsiteY46" fmla="*/ 484094 h 1413560"/>
                    <a:gd name="connsiteX47" fmla="*/ 795464 w 950106"/>
                    <a:gd name="connsiteY47" fmla="*/ 463923 h 1413560"/>
                    <a:gd name="connsiteX48" fmla="*/ 835806 w 950106"/>
                    <a:gd name="connsiteY48" fmla="*/ 470647 h 1413560"/>
                    <a:gd name="connsiteX49" fmla="*/ 855976 w 950106"/>
                    <a:gd name="connsiteY49" fmla="*/ 524435 h 1413560"/>
                    <a:gd name="connsiteX50" fmla="*/ 862700 w 950106"/>
                    <a:gd name="connsiteY50" fmla="*/ 618565 h 1413560"/>
                    <a:gd name="connsiteX51" fmla="*/ 869423 w 950106"/>
                    <a:gd name="connsiteY51" fmla="*/ 638735 h 1413560"/>
                    <a:gd name="connsiteX52" fmla="*/ 896317 w 950106"/>
                    <a:gd name="connsiteY52" fmla="*/ 679076 h 1413560"/>
                    <a:gd name="connsiteX53" fmla="*/ 909764 w 950106"/>
                    <a:gd name="connsiteY53" fmla="*/ 726141 h 1413560"/>
                    <a:gd name="connsiteX54" fmla="*/ 929935 w 950106"/>
                    <a:gd name="connsiteY54" fmla="*/ 880782 h 1413560"/>
                    <a:gd name="connsiteX55" fmla="*/ 936658 w 950106"/>
                    <a:gd name="connsiteY55" fmla="*/ 907676 h 1413560"/>
                    <a:gd name="connsiteX56" fmla="*/ 950106 w 950106"/>
                    <a:gd name="connsiteY56" fmla="*/ 927847 h 1413560"/>
                    <a:gd name="connsiteX57" fmla="*/ 929935 w 950106"/>
                    <a:gd name="connsiteY57" fmla="*/ 995082 h 1413560"/>
                    <a:gd name="connsiteX58" fmla="*/ 923211 w 950106"/>
                    <a:gd name="connsiteY58" fmla="*/ 1015253 h 1413560"/>
                    <a:gd name="connsiteX59" fmla="*/ 916488 w 950106"/>
                    <a:gd name="connsiteY59" fmla="*/ 1048871 h 1413560"/>
                    <a:gd name="connsiteX60" fmla="*/ 903041 w 950106"/>
                    <a:gd name="connsiteY60" fmla="*/ 1089212 h 1413560"/>
                    <a:gd name="connsiteX61" fmla="*/ 889594 w 950106"/>
                    <a:gd name="connsiteY61" fmla="*/ 1203512 h 1413560"/>
                    <a:gd name="connsiteX62" fmla="*/ 876147 w 950106"/>
                    <a:gd name="connsiteY62" fmla="*/ 1223682 h 1413560"/>
                    <a:gd name="connsiteX63" fmla="*/ 855976 w 950106"/>
                    <a:gd name="connsiteY63" fmla="*/ 1237129 h 1413560"/>
                    <a:gd name="connsiteX64" fmla="*/ 802188 w 950106"/>
                    <a:gd name="connsiteY64" fmla="*/ 1277471 h 1413560"/>
                    <a:gd name="connsiteX65" fmla="*/ 782017 w 950106"/>
                    <a:gd name="connsiteY65" fmla="*/ 1297641 h 1413560"/>
                    <a:gd name="connsiteX66" fmla="*/ 755123 w 950106"/>
                    <a:gd name="connsiteY66" fmla="*/ 1337982 h 1413560"/>
                    <a:gd name="connsiteX67" fmla="*/ 721506 w 950106"/>
                    <a:gd name="connsiteY67" fmla="*/ 1371600 h 1413560"/>
                    <a:gd name="connsiteX68" fmla="*/ 694611 w 950106"/>
                    <a:gd name="connsiteY68" fmla="*/ 1378323 h 1413560"/>
                    <a:gd name="connsiteX69" fmla="*/ 587035 w 950106"/>
                    <a:gd name="connsiteY69" fmla="*/ 1385047 h 1413560"/>
                    <a:gd name="connsiteX70" fmla="*/ 472735 w 950106"/>
                    <a:gd name="connsiteY70" fmla="*/ 1405218 h 1413560"/>
                    <a:gd name="connsiteX71" fmla="*/ 452564 w 950106"/>
                    <a:gd name="connsiteY71" fmla="*/ 1391771 h 1413560"/>
                    <a:gd name="connsiteX72" fmla="*/ 418947 w 950106"/>
                    <a:gd name="connsiteY72" fmla="*/ 1364876 h 1413560"/>
                    <a:gd name="connsiteX73" fmla="*/ 392053 w 950106"/>
                    <a:gd name="connsiteY73" fmla="*/ 1324535 h 1413560"/>
                    <a:gd name="connsiteX74" fmla="*/ 365158 w 950106"/>
                    <a:gd name="connsiteY74" fmla="*/ 1290918 h 1413560"/>
                    <a:gd name="connsiteX75" fmla="*/ 318094 w 950106"/>
                    <a:gd name="connsiteY75" fmla="*/ 1264023 h 1413560"/>
                    <a:gd name="connsiteX76" fmla="*/ 297923 w 950106"/>
                    <a:gd name="connsiteY76" fmla="*/ 1250576 h 1413560"/>
                    <a:gd name="connsiteX77" fmla="*/ 257582 w 950106"/>
                    <a:gd name="connsiteY77" fmla="*/ 1237129 h 1413560"/>
                    <a:gd name="connsiteX78" fmla="*/ 217241 w 950106"/>
                    <a:gd name="connsiteY78" fmla="*/ 1216959 h 1413560"/>
                    <a:gd name="connsiteX79" fmla="*/ 156729 w 950106"/>
                    <a:gd name="connsiteY79" fmla="*/ 1183341 h 1413560"/>
                    <a:gd name="connsiteX80" fmla="*/ 143282 w 950106"/>
                    <a:gd name="connsiteY80" fmla="*/ 1163171 h 1413560"/>
                    <a:gd name="connsiteX81" fmla="*/ 129835 w 950106"/>
                    <a:gd name="connsiteY81" fmla="*/ 1122829 h 1413560"/>
                    <a:gd name="connsiteX82" fmla="*/ 123111 w 950106"/>
                    <a:gd name="connsiteY82" fmla="*/ 1102659 h 1413560"/>
                    <a:gd name="connsiteX83" fmla="*/ 109664 w 950106"/>
                    <a:gd name="connsiteY83" fmla="*/ 1062318 h 1413560"/>
                    <a:gd name="connsiteX84" fmla="*/ 102941 w 950106"/>
                    <a:gd name="connsiteY84" fmla="*/ 1042147 h 1413560"/>
                    <a:gd name="connsiteX85" fmla="*/ 89494 w 950106"/>
                    <a:gd name="connsiteY85" fmla="*/ 988359 h 1413560"/>
                    <a:gd name="connsiteX86" fmla="*/ 82770 w 950106"/>
                    <a:gd name="connsiteY86" fmla="*/ 961465 h 1413560"/>
                    <a:gd name="connsiteX87" fmla="*/ 0 w 950106"/>
                    <a:gd name="connsiteY87" fmla="*/ 878039 h 1413560"/>
                    <a:gd name="connsiteX0" fmla="*/ 2088 w 950106"/>
                    <a:gd name="connsiteY0" fmla="*/ 880782 h 1413560"/>
                    <a:gd name="connsiteX1" fmla="*/ 76047 w 950106"/>
                    <a:gd name="connsiteY1" fmla="*/ 786653 h 1413560"/>
                    <a:gd name="connsiteX2" fmla="*/ 89494 w 950106"/>
                    <a:gd name="connsiteY2" fmla="*/ 766482 h 1413560"/>
                    <a:gd name="connsiteX3" fmla="*/ 109664 w 950106"/>
                    <a:gd name="connsiteY3" fmla="*/ 726141 h 1413560"/>
                    <a:gd name="connsiteX4" fmla="*/ 116388 w 950106"/>
                    <a:gd name="connsiteY4" fmla="*/ 705971 h 1413560"/>
                    <a:gd name="connsiteX5" fmla="*/ 143282 w 950106"/>
                    <a:gd name="connsiteY5" fmla="*/ 672353 h 1413560"/>
                    <a:gd name="connsiteX6" fmla="*/ 156729 w 950106"/>
                    <a:gd name="connsiteY6" fmla="*/ 632012 h 1413560"/>
                    <a:gd name="connsiteX7" fmla="*/ 170176 w 950106"/>
                    <a:gd name="connsiteY7" fmla="*/ 611841 h 1413560"/>
                    <a:gd name="connsiteX8" fmla="*/ 183623 w 950106"/>
                    <a:gd name="connsiteY8" fmla="*/ 571500 h 1413560"/>
                    <a:gd name="connsiteX9" fmla="*/ 203794 w 950106"/>
                    <a:gd name="connsiteY9" fmla="*/ 510988 h 1413560"/>
                    <a:gd name="connsiteX10" fmla="*/ 223964 w 950106"/>
                    <a:gd name="connsiteY10" fmla="*/ 450476 h 1413560"/>
                    <a:gd name="connsiteX11" fmla="*/ 230688 w 950106"/>
                    <a:gd name="connsiteY11" fmla="*/ 430306 h 1413560"/>
                    <a:gd name="connsiteX12" fmla="*/ 244135 w 950106"/>
                    <a:gd name="connsiteY12" fmla="*/ 376518 h 1413560"/>
                    <a:gd name="connsiteX13" fmla="*/ 257582 w 950106"/>
                    <a:gd name="connsiteY13" fmla="*/ 215153 h 1413560"/>
                    <a:gd name="connsiteX14" fmla="*/ 271029 w 950106"/>
                    <a:gd name="connsiteY14" fmla="*/ 87406 h 1413560"/>
                    <a:gd name="connsiteX15" fmla="*/ 284476 w 950106"/>
                    <a:gd name="connsiteY15" fmla="*/ 47065 h 1413560"/>
                    <a:gd name="connsiteX16" fmla="*/ 304647 w 950106"/>
                    <a:gd name="connsiteY16" fmla="*/ 6723 h 1413560"/>
                    <a:gd name="connsiteX17" fmla="*/ 324817 w 950106"/>
                    <a:gd name="connsiteY17" fmla="*/ 0 h 1413560"/>
                    <a:gd name="connsiteX18" fmla="*/ 418947 w 950106"/>
                    <a:gd name="connsiteY18" fmla="*/ 6723 h 1413560"/>
                    <a:gd name="connsiteX19" fmla="*/ 452564 w 950106"/>
                    <a:gd name="connsiteY19" fmla="*/ 40341 h 1413560"/>
                    <a:gd name="connsiteX20" fmla="*/ 499629 w 950106"/>
                    <a:gd name="connsiteY20" fmla="*/ 60512 h 1413560"/>
                    <a:gd name="connsiteX21" fmla="*/ 513076 w 950106"/>
                    <a:gd name="connsiteY21" fmla="*/ 80682 h 1413560"/>
                    <a:gd name="connsiteX22" fmla="*/ 533247 w 950106"/>
                    <a:gd name="connsiteY22" fmla="*/ 100853 h 1413560"/>
                    <a:gd name="connsiteX23" fmla="*/ 539970 w 950106"/>
                    <a:gd name="connsiteY23" fmla="*/ 121023 h 1413560"/>
                    <a:gd name="connsiteX24" fmla="*/ 526523 w 950106"/>
                    <a:gd name="connsiteY24" fmla="*/ 329453 h 1413560"/>
                    <a:gd name="connsiteX25" fmla="*/ 513076 w 950106"/>
                    <a:gd name="connsiteY25" fmla="*/ 349623 h 1413560"/>
                    <a:gd name="connsiteX26" fmla="*/ 499629 w 950106"/>
                    <a:gd name="connsiteY26" fmla="*/ 389965 h 1413560"/>
                    <a:gd name="connsiteX27" fmla="*/ 486182 w 950106"/>
                    <a:gd name="connsiteY27" fmla="*/ 410135 h 1413560"/>
                    <a:gd name="connsiteX28" fmla="*/ 472735 w 950106"/>
                    <a:gd name="connsiteY28" fmla="*/ 450476 h 1413560"/>
                    <a:gd name="connsiteX29" fmla="*/ 459288 w 950106"/>
                    <a:gd name="connsiteY29" fmla="*/ 470647 h 1413560"/>
                    <a:gd name="connsiteX30" fmla="*/ 445841 w 950106"/>
                    <a:gd name="connsiteY30" fmla="*/ 510988 h 1413560"/>
                    <a:gd name="connsiteX31" fmla="*/ 439117 w 950106"/>
                    <a:gd name="connsiteY31" fmla="*/ 531159 h 1413560"/>
                    <a:gd name="connsiteX32" fmla="*/ 425670 w 950106"/>
                    <a:gd name="connsiteY32" fmla="*/ 551329 h 1413560"/>
                    <a:gd name="connsiteX33" fmla="*/ 418947 w 950106"/>
                    <a:gd name="connsiteY33" fmla="*/ 571500 h 1413560"/>
                    <a:gd name="connsiteX34" fmla="*/ 418947 w 950106"/>
                    <a:gd name="connsiteY34" fmla="*/ 679076 h 1413560"/>
                    <a:gd name="connsiteX35" fmla="*/ 439117 w 950106"/>
                    <a:gd name="connsiteY35" fmla="*/ 685800 h 1413560"/>
                    <a:gd name="connsiteX36" fmla="*/ 499629 w 950106"/>
                    <a:gd name="connsiteY36" fmla="*/ 679076 h 1413560"/>
                    <a:gd name="connsiteX37" fmla="*/ 533247 w 950106"/>
                    <a:gd name="connsiteY37" fmla="*/ 645459 h 1413560"/>
                    <a:gd name="connsiteX38" fmla="*/ 573588 w 950106"/>
                    <a:gd name="connsiteY38" fmla="*/ 618565 h 1413560"/>
                    <a:gd name="connsiteX39" fmla="*/ 647547 w 950106"/>
                    <a:gd name="connsiteY39" fmla="*/ 598394 h 1413560"/>
                    <a:gd name="connsiteX40" fmla="*/ 667717 w 950106"/>
                    <a:gd name="connsiteY40" fmla="*/ 591671 h 1413560"/>
                    <a:gd name="connsiteX41" fmla="*/ 681164 w 950106"/>
                    <a:gd name="connsiteY41" fmla="*/ 578223 h 1413560"/>
                    <a:gd name="connsiteX42" fmla="*/ 701335 w 950106"/>
                    <a:gd name="connsiteY42" fmla="*/ 571500 h 1413560"/>
                    <a:gd name="connsiteX43" fmla="*/ 714782 w 950106"/>
                    <a:gd name="connsiteY43" fmla="*/ 531159 h 1413560"/>
                    <a:gd name="connsiteX44" fmla="*/ 728229 w 950106"/>
                    <a:gd name="connsiteY44" fmla="*/ 510988 h 1413560"/>
                    <a:gd name="connsiteX45" fmla="*/ 734953 w 950106"/>
                    <a:gd name="connsiteY45" fmla="*/ 490818 h 1413560"/>
                    <a:gd name="connsiteX46" fmla="*/ 755123 w 950106"/>
                    <a:gd name="connsiteY46" fmla="*/ 484094 h 1413560"/>
                    <a:gd name="connsiteX47" fmla="*/ 795464 w 950106"/>
                    <a:gd name="connsiteY47" fmla="*/ 463923 h 1413560"/>
                    <a:gd name="connsiteX48" fmla="*/ 835806 w 950106"/>
                    <a:gd name="connsiteY48" fmla="*/ 470647 h 1413560"/>
                    <a:gd name="connsiteX49" fmla="*/ 855976 w 950106"/>
                    <a:gd name="connsiteY49" fmla="*/ 524435 h 1413560"/>
                    <a:gd name="connsiteX50" fmla="*/ 862700 w 950106"/>
                    <a:gd name="connsiteY50" fmla="*/ 618565 h 1413560"/>
                    <a:gd name="connsiteX51" fmla="*/ 869423 w 950106"/>
                    <a:gd name="connsiteY51" fmla="*/ 638735 h 1413560"/>
                    <a:gd name="connsiteX52" fmla="*/ 919425 w 950106"/>
                    <a:gd name="connsiteY52" fmla="*/ 679076 h 1413560"/>
                    <a:gd name="connsiteX53" fmla="*/ 909764 w 950106"/>
                    <a:gd name="connsiteY53" fmla="*/ 726141 h 1413560"/>
                    <a:gd name="connsiteX54" fmla="*/ 929935 w 950106"/>
                    <a:gd name="connsiteY54" fmla="*/ 880782 h 1413560"/>
                    <a:gd name="connsiteX55" fmla="*/ 936658 w 950106"/>
                    <a:gd name="connsiteY55" fmla="*/ 907676 h 1413560"/>
                    <a:gd name="connsiteX56" fmla="*/ 950106 w 950106"/>
                    <a:gd name="connsiteY56" fmla="*/ 927847 h 1413560"/>
                    <a:gd name="connsiteX57" fmla="*/ 929935 w 950106"/>
                    <a:gd name="connsiteY57" fmla="*/ 995082 h 1413560"/>
                    <a:gd name="connsiteX58" fmla="*/ 923211 w 950106"/>
                    <a:gd name="connsiteY58" fmla="*/ 1015253 h 1413560"/>
                    <a:gd name="connsiteX59" fmla="*/ 916488 w 950106"/>
                    <a:gd name="connsiteY59" fmla="*/ 1048871 h 1413560"/>
                    <a:gd name="connsiteX60" fmla="*/ 903041 w 950106"/>
                    <a:gd name="connsiteY60" fmla="*/ 1089212 h 1413560"/>
                    <a:gd name="connsiteX61" fmla="*/ 889594 w 950106"/>
                    <a:gd name="connsiteY61" fmla="*/ 1203512 h 1413560"/>
                    <a:gd name="connsiteX62" fmla="*/ 876147 w 950106"/>
                    <a:gd name="connsiteY62" fmla="*/ 1223682 h 1413560"/>
                    <a:gd name="connsiteX63" fmla="*/ 855976 w 950106"/>
                    <a:gd name="connsiteY63" fmla="*/ 1237129 h 1413560"/>
                    <a:gd name="connsiteX64" fmla="*/ 802188 w 950106"/>
                    <a:gd name="connsiteY64" fmla="*/ 1277471 h 1413560"/>
                    <a:gd name="connsiteX65" fmla="*/ 782017 w 950106"/>
                    <a:gd name="connsiteY65" fmla="*/ 1297641 h 1413560"/>
                    <a:gd name="connsiteX66" fmla="*/ 755123 w 950106"/>
                    <a:gd name="connsiteY66" fmla="*/ 1337982 h 1413560"/>
                    <a:gd name="connsiteX67" fmla="*/ 721506 w 950106"/>
                    <a:gd name="connsiteY67" fmla="*/ 1371600 h 1413560"/>
                    <a:gd name="connsiteX68" fmla="*/ 694611 w 950106"/>
                    <a:gd name="connsiteY68" fmla="*/ 1378323 h 1413560"/>
                    <a:gd name="connsiteX69" fmla="*/ 587035 w 950106"/>
                    <a:gd name="connsiteY69" fmla="*/ 1385047 h 1413560"/>
                    <a:gd name="connsiteX70" fmla="*/ 472735 w 950106"/>
                    <a:gd name="connsiteY70" fmla="*/ 1405218 h 1413560"/>
                    <a:gd name="connsiteX71" fmla="*/ 452564 w 950106"/>
                    <a:gd name="connsiteY71" fmla="*/ 1391771 h 1413560"/>
                    <a:gd name="connsiteX72" fmla="*/ 418947 w 950106"/>
                    <a:gd name="connsiteY72" fmla="*/ 1364876 h 1413560"/>
                    <a:gd name="connsiteX73" fmla="*/ 392053 w 950106"/>
                    <a:gd name="connsiteY73" fmla="*/ 1324535 h 1413560"/>
                    <a:gd name="connsiteX74" fmla="*/ 365158 w 950106"/>
                    <a:gd name="connsiteY74" fmla="*/ 1290918 h 1413560"/>
                    <a:gd name="connsiteX75" fmla="*/ 318094 w 950106"/>
                    <a:gd name="connsiteY75" fmla="*/ 1264023 h 1413560"/>
                    <a:gd name="connsiteX76" fmla="*/ 297923 w 950106"/>
                    <a:gd name="connsiteY76" fmla="*/ 1250576 h 1413560"/>
                    <a:gd name="connsiteX77" fmla="*/ 257582 w 950106"/>
                    <a:gd name="connsiteY77" fmla="*/ 1237129 h 1413560"/>
                    <a:gd name="connsiteX78" fmla="*/ 217241 w 950106"/>
                    <a:gd name="connsiteY78" fmla="*/ 1216959 h 1413560"/>
                    <a:gd name="connsiteX79" fmla="*/ 156729 w 950106"/>
                    <a:gd name="connsiteY79" fmla="*/ 1183341 h 1413560"/>
                    <a:gd name="connsiteX80" fmla="*/ 143282 w 950106"/>
                    <a:gd name="connsiteY80" fmla="*/ 1163171 h 1413560"/>
                    <a:gd name="connsiteX81" fmla="*/ 129835 w 950106"/>
                    <a:gd name="connsiteY81" fmla="*/ 1122829 h 1413560"/>
                    <a:gd name="connsiteX82" fmla="*/ 123111 w 950106"/>
                    <a:gd name="connsiteY82" fmla="*/ 1102659 h 1413560"/>
                    <a:gd name="connsiteX83" fmla="*/ 109664 w 950106"/>
                    <a:gd name="connsiteY83" fmla="*/ 1062318 h 1413560"/>
                    <a:gd name="connsiteX84" fmla="*/ 102941 w 950106"/>
                    <a:gd name="connsiteY84" fmla="*/ 1042147 h 1413560"/>
                    <a:gd name="connsiteX85" fmla="*/ 89494 w 950106"/>
                    <a:gd name="connsiteY85" fmla="*/ 988359 h 1413560"/>
                    <a:gd name="connsiteX86" fmla="*/ 82770 w 950106"/>
                    <a:gd name="connsiteY86" fmla="*/ 961465 h 1413560"/>
                    <a:gd name="connsiteX87" fmla="*/ 0 w 950106"/>
                    <a:gd name="connsiteY87" fmla="*/ 878039 h 1413560"/>
                    <a:gd name="connsiteX0" fmla="*/ 2088 w 950106"/>
                    <a:gd name="connsiteY0" fmla="*/ 880782 h 1413560"/>
                    <a:gd name="connsiteX1" fmla="*/ 76047 w 950106"/>
                    <a:gd name="connsiteY1" fmla="*/ 786653 h 1413560"/>
                    <a:gd name="connsiteX2" fmla="*/ 89494 w 950106"/>
                    <a:gd name="connsiteY2" fmla="*/ 766482 h 1413560"/>
                    <a:gd name="connsiteX3" fmla="*/ 109664 w 950106"/>
                    <a:gd name="connsiteY3" fmla="*/ 726141 h 1413560"/>
                    <a:gd name="connsiteX4" fmla="*/ 116388 w 950106"/>
                    <a:gd name="connsiteY4" fmla="*/ 705971 h 1413560"/>
                    <a:gd name="connsiteX5" fmla="*/ 143282 w 950106"/>
                    <a:gd name="connsiteY5" fmla="*/ 672353 h 1413560"/>
                    <a:gd name="connsiteX6" fmla="*/ 156729 w 950106"/>
                    <a:gd name="connsiteY6" fmla="*/ 632012 h 1413560"/>
                    <a:gd name="connsiteX7" fmla="*/ 170176 w 950106"/>
                    <a:gd name="connsiteY7" fmla="*/ 611841 h 1413560"/>
                    <a:gd name="connsiteX8" fmla="*/ 183623 w 950106"/>
                    <a:gd name="connsiteY8" fmla="*/ 571500 h 1413560"/>
                    <a:gd name="connsiteX9" fmla="*/ 203794 w 950106"/>
                    <a:gd name="connsiteY9" fmla="*/ 510988 h 1413560"/>
                    <a:gd name="connsiteX10" fmla="*/ 223964 w 950106"/>
                    <a:gd name="connsiteY10" fmla="*/ 450476 h 1413560"/>
                    <a:gd name="connsiteX11" fmla="*/ 230688 w 950106"/>
                    <a:gd name="connsiteY11" fmla="*/ 430306 h 1413560"/>
                    <a:gd name="connsiteX12" fmla="*/ 244135 w 950106"/>
                    <a:gd name="connsiteY12" fmla="*/ 376518 h 1413560"/>
                    <a:gd name="connsiteX13" fmla="*/ 257582 w 950106"/>
                    <a:gd name="connsiteY13" fmla="*/ 215153 h 1413560"/>
                    <a:gd name="connsiteX14" fmla="*/ 271029 w 950106"/>
                    <a:gd name="connsiteY14" fmla="*/ 87406 h 1413560"/>
                    <a:gd name="connsiteX15" fmla="*/ 284476 w 950106"/>
                    <a:gd name="connsiteY15" fmla="*/ 47065 h 1413560"/>
                    <a:gd name="connsiteX16" fmla="*/ 304647 w 950106"/>
                    <a:gd name="connsiteY16" fmla="*/ 6723 h 1413560"/>
                    <a:gd name="connsiteX17" fmla="*/ 324817 w 950106"/>
                    <a:gd name="connsiteY17" fmla="*/ 0 h 1413560"/>
                    <a:gd name="connsiteX18" fmla="*/ 418947 w 950106"/>
                    <a:gd name="connsiteY18" fmla="*/ 6723 h 1413560"/>
                    <a:gd name="connsiteX19" fmla="*/ 452564 w 950106"/>
                    <a:gd name="connsiteY19" fmla="*/ 40341 h 1413560"/>
                    <a:gd name="connsiteX20" fmla="*/ 499629 w 950106"/>
                    <a:gd name="connsiteY20" fmla="*/ 60512 h 1413560"/>
                    <a:gd name="connsiteX21" fmla="*/ 513076 w 950106"/>
                    <a:gd name="connsiteY21" fmla="*/ 80682 h 1413560"/>
                    <a:gd name="connsiteX22" fmla="*/ 533247 w 950106"/>
                    <a:gd name="connsiteY22" fmla="*/ 100853 h 1413560"/>
                    <a:gd name="connsiteX23" fmla="*/ 539970 w 950106"/>
                    <a:gd name="connsiteY23" fmla="*/ 121023 h 1413560"/>
                    <a:gd name="connsiteX24" fmla="*/ 526523 w 950106"/>
                    <a:gd name="connsiteY24" fmla="*/ 329453 h 1413560"/>
                    <a:gd name="connsiteX25" fmla="*/ 513076 w 950106"/>
                    <a:gd name="connsiteY25" fmla="*/ 349623 h 1413560"/>
                    <a:gd name="connsiteX26" fmla="*/ 499629 w 950106"/>
                    <a:gd name="connsiteY26" fmla="*/ 389965 h 1413560"/>
                    <a:gd name="connsiteX27" fmla="*/ 486182 w 950106"/>
                    <a:gd name="connsiteY27" fmla="*/ 410135 h 1413560"/>
                    <a:gd name="connsiteX28" fmla="*/ 472735 w 950106"/>
                    <a:gd name="connsiteY28" fmla="*/ 450476 h 1413560"/>
                    <a:gd name="connsiteX29" fmla="*/ 459288 w 950106"/>
                    <a:gd name="connsiteY29" fmla="*/ 470647 h 1413560"/>
                    <a:gd name="connsiteX30" fmla="*/ 445841 w 950106"/>
                    <a:gd name="connsiteY30" fmla="*/ 510988 h 1413560"/>
                    <a:gd name="connsiteX31" fmla="*/ 439117 w 950106"/>
                    <a:gd name="connsiteY31" fmla="*/ 531159 h 1413560"/>
                    <a:gd name="connsiteX32" fmla="*/ 425670 w 950106"/>
                    <a:gd name="connsiteY32" fmla="*/ 551329 h 1413560"/>
                    <a:gd name="connsiteX33" fmla="*/ 418947 w 950106"/>
                    <a:gd name="connsiteY33" fmla="*/ 571500 h 1413560"/>
                    <a:gd name="connsiteX34" fmla="*/ 418947 w 950106"/>
                    <a:gd name="connsiteY34" fmla="*/ 679076 h 1413560"/>
                    <a:gd name="connsiteX35" fmla="*/ 439117 w 950106"/>
                    <a:gd name="connsiteY35" fmla="*/ 685800 h 1413560"/>
                    <a:gd name="connsiteX36" fmla="*/ 499629 w 950106"/>
                    <a:gd name="connsiteY36" fmla="*/ 679076 h 1413560"/>
                    <a:gd name="connsiteX37" fmla="*/ 533247 w 950106"/>
                    <a:gd name="connsiteY37" fmla="*/ 645459 h 1413560"/>
                    <a:gd name="connsiteX38" fmla="*/ 573588 w 950106"/>
                    <a:gd name="connsiteY38" fmla="*/ 618565 h 1413560"/>
                    <a:gd name="connsiteX39" fmla="*/ 647547 w 950106"/>
                    <a:gd name="connsiteY39" fmla="*/ 598394 h 1413560"/>
                    <a:gd name="connsiteX40" fmla="*/ 667717 w 950106"/>
                    <a:gd name="connsiteY40" fmla="*/ 591671 h 1413560"/>
                    <a:gd name="connsiteX41" fmla="*/ 681164 w 950106"/>
                    <a:gd name="connsiteY41" fmla="*/ 578223 h 1413560"/>
                    <a:gd name="connsiteX42" fmla="*/ 701335 w 950106"/>
                    <a:gd name="connsiteY42" fmla="*/ 571500 h 1413560"/>
                    <a:gd name="connsiteX43" fmla="*/ 714782 w 950106"/>
                    <a:gd name="connsiteY43" fmla="*/ 531159 h 1413560"/>
                    <a:gd name="connsiteX44" fmla="*/ 728229 w 950106"/>
                    <a:gd name="connsiteY44" fmla="*/ 510988 h 1413560"/>
                    <a:gd name="connsiteX45" fmla="*/ 734953 w 950106"/>
                    <a:gd name="connsiteY45" fmla="*/ 490818 h 1413560"/>
                    <a:gd name="connsiteX46" fmla="*/ 755123 w 950106"/>
                    <a:gd name="connsiteY46" fmla="*/ 484094 h 1413560"/>
                    <a:gd name="connsiteX47" fmla="*/ 795464 w 950106"/>
                    <a:gd name="connsiteY47" fmla="*/ 463923 h 1413560"/>
                    <a:gd name="connsiteX48" fmla="*/ 835806 w 950106"/>
                    <a:gd name="connsiteY48" fmla="*/ 470647 h 1413560"/>
                    <a:gd name="connsiteX49" fmla="*/ 855976 w 950106"/>
                    <a:gd name="connsiteY49" fmla="*/ 524435 h 1413560"/>
                    <a:gd name="connsiteX50" fmla="*/ 862700 w 950106"/>
                    <a:gd name="connsiteY50" fmla="*/ 618565 h 1413560"/>
                    <a:gd name="connsiteX51" fmla="*/ 869423 w 950106"/>
                    <a:gd name="connsiteY51" fmla="*/ 638735 h 1413560"/>
                    <a:gd name="connsiteX52" fmla="*/ 919425 w 950106"/>
                    <a:gd name="connsiteY52" fmla="*/ 679076 h 1413560"/>
                    <a:gd name="connsiteX53" fmla="*/ 929571 w 950106"/>
                    <a:gd name="connsiteY53" fmla="*/ 729442 h 1413560"/>
                    <a:gd name="connsiteX54" fmla="*/ 929935 w 950106"/>
                    <a:gd name="connsiteY54" fmla="*/ 880782 h 1413560"/>
                    <a:gd name="connsiteX55" fmla="*/ 936658 w 950106"/>
                    <a:gd name="connsiteY55" fmla="*/ 907676 h 1413560"/>
                    <a:gd name="connsiteX56" fmla="*/ 950106 w 950106"/>
                    <a:gd name="connsiteY56" fmla="*/ 927847 h 1413560"/>
                    <a:gd name="connsiteX57" fmla="*/ 929935 w 950106"/>
                    <a:gd name="connsiteY57" fmla="*/ 995082 h 1413560"/>
                    <a:gd name="connsiteX58" fmla="*/ 923211 w 950106"/>
                    <a:gd name="connsiteY58" fmla="*/ 1015253 h 1413560"/>
                    <a:gd name="connsiteX59" fmla="*/ 916488 w 950106"/>
                    <a:gd name="connsiteY59" fmla="*/ 1048871 h 1413560"/>
                    <a:gd name="connsiteX60" fmla="*/ 903041 w 950106"/>
                    <a:gd name="connsiteY60" fmla="*/ 1089212 h 1413560"/>
                    <a:gd name="connsiteX61" fmla="*/ 889594 w 950106"/>
                    <a:gd name="connsiteY61" fmla="*/ 1203512 h 1413560"/>
                    <a:gd name="connsiteX62" fmla="*/ 876147 w 950106"/>
                    <a:gd name="connsiteY62" fmla="*/ 1223682 h 1413560"/>
                    <a:gd name="connsiteX63" fmla="*/ 855976 w 950106"/>
                    <a:gd name="connsiteY63" fmla="*/ 1237129 h 1413560"/>
                    <a:gd name="connsiteX64" fmla="*/ 802188 w 950106"/>
                    <a:gd name="connsiteY64" fmla="*/ 1277471 h 1413560"/>
                    <a:gd name="connsiteX65" fmla="*/ 782017 w 950106"/>
                    <a:gd name="connsiteY65" fmla="*/ 1297641 h 1413560"/>
                    <a:gd name="connsiteX66" fmla="*/ 755123 w 950106"/>
                    <a:gd name="connsiteY66" fmla="*/ 1337982 h 1413560"/>
                    <a:gd name="connsiteX67" fmla="*/ 721506 w 950106"/>
                    <a:gd name="connsiteY67" fmla="*/ 1371600 h 1413560"/>
                    <a:gd name="connsiteX68" fmla="*/ 694611 w 950106"/>
                    <a:gd name="connsiteY68" fmla="*/ 1378323 h 1413560"/>
                    <a:gd name="connsiteX69" fmla="*/ 587035 w 950106"/>
                    <a:gd name="connsiteY69" fmla="*/ 1385047 h 1413560"/>
                    <a:gd name="connsiteX70" fmla="*/ 472735 w 950106"/>
                    <a:gd name="connsiteY70" fmla="*/ 1405218 h 1413560"/>
                    <a:gd name="connsiteX71" fmla="*/ 452564 w 950106"/>
                    <a:gd name="connsiteY71" fmla="*/ 1391771 h 1413560"/>
                    <a:gd name="connsiteX72" fmla="*/ 418947 w 950106"/>
                    <a:gd name="connsiteY72" fmla="*/ 1364876 h 1413560"/>
                    <a:gd name="connsiteX73" fmla="*/ 392053 w 950106"/>
                    <a:gd name="connsiteY73" fmla="*/ 1324535 h 1413560"/>
                    <a:gd name="connsiteX74" fmla="*/ 365158 w 950106"/>
                    <a:gd name="connsiteY74" fmla="*/ 1290918 h 1413560"/>
                    <a:gd name="connsiteX75" fmla="*/ 318094 w 950106"/>
                    <a:gd name="connsiteY75" fmla="*/ 1264023 h 1413560"/>
                    <a:gd name="connsiteX76" fmla="*/ 297923 w 950106"/>
                    <a:gd name="connsiteY76" fmla="*/ 1250576 h 1413560"/>
                    <a:gd name="connsiteX77" fmla="*/ 257582 w 950106"/>
                    <a:gd name="connsiteY77" fmla="*/ 1237129 h 1413560"/>
                    <a:gd name="connsiteX78" fmla="*/ 217241 w 950106"/>
                    <a:gd name="connsiteY78" fmla="*/ 1216959 h 1413560"/>
                    <a:gd name="connsiteX79" fmla="*/ 156729 w 950106"/>
                    <a:gd name="connsiteY79" fmla="*/ 1183341 h 1413560"/>
                    <a:gd name="connsiteX80" fmla="*/ 143282 w 950106"/>
                    <a:gd name="connsiteY80" fmla="*/ 1163171 h 1413560"/>
                    <a:gd name="connsiteX81" fmla="*/ 129835 w 950106"/>
                    <a:gd name="connsiteY81" fmla="*/ 1122829 h 1413560"/>
                    <a:gd name="connsiteX82" fmla="*/ 123111 w 950106"/>
                    <a:gd name="connsiteY82" fmla="*/ 1102659 h 1413560"/>
                    <a:gd name="connsiteX83" fmla="*/ 109664 w 950106"/>
                    <a:gd name="connsiteY83" fmla="*/ 1062318 h 1413560"/>
                    <a:gd name="connsiteX84" fmla="*/ 102941 w 950106"/>
                    <a:gd name="connsiteY84" fmla="*/ 1042147 h 1413560"/>
                    <a:gd name="connsiteX85" fmla="*/ 89494 w 950106"/>
                    <a:gd name="connsiteY85" fmla="*/ 988359 h 1413560"/>
                    <a:gd name="connsiteX86" fmla="*/ 82770 w 950106"/>
                    <a:gd name="connsiteY86" fmla="*/ 961465 h 1413560"/>
                    <a:gd name="connsiteX87" fmla="*/ 0 w 950106"/>
                    <a:gd name="connsiteY87" fmla="*/ 878039 h 1413560"/>
                    <a:gd name="connsiteX0" fmla="*/ 2088 w 950106"/>
                    <a:gd name="connsiteY0" fmla="*/ 880782 h 1411789"/>
                    <a:gd name="connsiteX1" fmla="*/ 76047 w 950106"/>
                    <a:gd name="connsiteY1" fmla="*/ 786653 h 1411789"/>
                    <a:gd name="connsiteX2" fmla="*/ 89494 w 950106"/>
                    <a:gd name="connsiteY2" fmla="*/ 766482 h 1411789"/>
                    <a:gd name="connsiteX3" fmla="*/ 109664 w 950106"/>
                    <a:gd name="connsiteY3" fmla="*/ 726141 h 1411789"/>
                    <a:gd name="connsiteX4" fmla="*/ 116388 w 950106"/>
                    <a:gd name="connsiteY4" fmla="*/ 705971 h 1411789"/>
                    <a:gd name="connsiteX5" fmla="*/ 143282 w 950106"/>
                    <a:gd name="connsiteY5" fmla="*/ 672353 h 1411789"/>
                    <a:gd name="connsiteX6" fmla="*/ 156729 w 950106"/>
                    <a:gd name="connsiteY6" fmla="*/ 632012 h 1411789"/>
                    <a:gd name="connsiteX7" fmla="*/ 170176 w 950106"/>
                    <a:gd name="connsiteY7" fmla="*/ 611841 h 1411789"/>
                    <a:gd name="connsiteX8" fmla="*/ 183623 w 950106"/>
                    <a:gd name="connsiteY8" fmla="*/ 571500 h 1411789"/>
                    <a:gd name="connsiteX9" fmla="*/ 203794 w 950106"/>
                    <a:gd name="connsiteY9" fmla="*/ 510988 h 1411789"/>
                    <a:gd name="connsiteX10" fmla="*/ 223964 w 950106"/>
                    <a:gd name="connsiteY10" fmla="*/ 450476 h 1411789"/>
                    <a:gd name="connsiteX11" fmla="*/ 230688 w 950106"/>
                    <a:gd name="connsiteY11" fmla="*/ 430306 h 1411789"/>
                    <a:gd name="connsiteX12" fmla="*/ 244135 w 950106"/>
                    <a:gd name="connsiteY12" fmla="*/ 376518 h 1411789"/>
                    <a:gd name="connsiteX13" fmla="*/ 257582 w 950106"/>
                    <a:gd name="connsiteY13" fmla="*/ 215153 h 1411789"/>
                    <a:gd name="connsiteX14" fmla="*/ 271029 w 950106"/>
                    <a:gd name="connsiteY14" fmla="*/ 87406 h 1411789"/>
                    <a:gd name="connsiteX15" fmla="*/ 284476 w 950106"/>
                    <a:gd name="connsiteY15" fmla="*/ 47065 h 1411789"/>
                    <a:gd name="connsiteX16" fmla="*/ 304647 w 950106"/>
                    <a:gd name="connsiteY16" fmla="*/ 6723 h 1411789"/>
                    <a:gd name="connsiteX17" fmla="*/ 324817 w 950106"/>
                    <a:gd name="connsiteY17" fmla="*/ 0 h 1411789"/>
                    <a:gd name="connsiteX18" fmla="*/ 418947 w 950106"/>
                    <a:gd name="connsiteY18" fmla="*/ 6723 h 1411789"/>
                    <a:gd name="connsiteX19" fmla="*/ 452564 w 950106"/>
                    <a:gd name="connsiteY19" fmla="*/ 40341 h 1411789"/>
                    <a:gd name="connsiteX20" fmla="*/ 499629 w 950106"/>
                    <a:gd name="connsiteY20" fmla="*/ 60512 h 1411789"/>
                    <a:gd name="connsiteX21" fmla="*/ 513076 w 950106"/>
                    <a:gd name="connsiteY21" fmla="*/ 80682 h 1411789"/>
                    <a:gd name="connsiteX22" fmla="*/ 533247 w 950106"/>
                    <a:gd name="connsiteY22" fmla="*/ 100853 h 1411789"/>
                    <a:gd name="connsiteX23" fmla="*/ 539970 w 950106"/>
                    <a:gd name="connsiteY23" fmla="*/ 121023 h 1411789"/>
                    <a:gd name="connsiteX24" fmla="*/ 526523 w 950106"/>
                    <a:gd name="connsiteY24" fmla="*/ 329453 h 1411789"/>
                    <a:gd name="connsiteX25" fmla="*/ 513076 w 950106"/>
                    <a:gd name="connsiteY25" fmla="*/ 349623 h 1411789"/>
                    <a:gd name="connsiteX26" fmla="*/ 499629 w 950106"/>
                    <a:gd name="connsiteY26" fmla="*/ 389965 h 1411789"/>
                    <a:gd name="connsiteX27" fmla="*/ 486182 w 950106"/>
                    <a:gd name="connsiteY27" fmla="*/ 410135 h 1411789"/>
                    <a:gd name="connsiteX28" fmla="*/ 472735 w 950106"/>
                    <a:gd name="connsiteY28" fmla="*/ 450476 h 1411789"/>
                    <a:gd name="connsiteX29" fmla="*/ 459288 w 950106"/>
                    <a:gd name="connsiteY29" fmla="*/ 470647 h 1411789"/>
                    <a:gd name="connsiteX30" fmla="*/ 445841 w 950106"/>
                    <a:gd name="connsiteY30" fmla="*/ 510988 h 1411789"/>
                    <a:gd name="connsiteX31" fmla="*/ 439117 w 950106"/>
                    <a:gd name="connsiteY31" fmla="*/ 531159 h 1411789"/>
                    <a:gd name="connsiteX32" fmla="*/ 425670 w 950106"/>
                    <a:gd name="connsiteY32" fmla="*/ 551329 h 1411789"/>
                    <a:gd name="connsiteX33" fmla="*/ 418947 w 950106"/>
                    <a:gd name="connsiteY33" fmla="*/ 571500 h 1411789"/>
                    <a:gd name="connsiteX34" fmla="*/ 418947 w 950106"/>
                    <a:gd name="connsiteY34" fmla="*/ 679076 h 1411789"/>
                    <a:gd name="connsiteX35" fmla="*/ 439117 w 950106"/>
                    <a:gd name="connsiteY35" fmla="*/ 685800 h 1411789"/>
                    <a:gd name="connsiteX36" fmla="*/ 499629 w 950106"/>
                    <a:gd name="connsiteY36" fmla="*/ 679076 h 1411789"/>
                    <a:gd name="connsiteX37" fmla="*/ 533247 w 950106"/>
                    <a:gd name="connsiteY37" fmla="*/ 645459 h 1411789"/>
                    <a:gd name="connsiteX38" fmla="*/ 573588 w 950106"/>
                    <a:gd name="connsiteY38" fmla="*/ 618565 h 1411789"/>
                    <a:gd name="connsiteX39" fmla="*/ 647547 w 950106"/>
                    <a:gd name="connsiteY39" fmla="*/ 598394 h 1411789"/>
                    <a:gd name="connsiteX40" fmla="*/ 667717 w 950106"/>
                    <a:gd name="connsiteY40" fmla="*/ 591671 h 1411789"/>
                    <a:gd name="connsiteX41" fmla="*/ 681164 w 950106"/>
                    <a:gd name="connsiteY41" fmla="*/ 578223 h 1411789"/>
                    <a:gd name="connsiteX42" fmla="*/ 701335 w 950106"/>
                    <a:gd name="connsiteY42" fmla="*/ 571500 h 1411789"/>
                    <a:gd name="connsiteX43" fmla="*/ 714782 w 950106"/>
                    <a:gd name="connsiteY43" fmla="*/ 531159 h 1411789"/>
                    <a:gd name="connsiteX44" fmla="*/ 728229 w 950106"/>
                    <a:gd name="connsiteY44" fmla="*/ 510988 h 1411789"/>
                    <a:gd name="connsiteX45" fmla="*/ 734953 w 950106"/>
                    <a:gd name="connsiteY45" fmla="*/ 490818 h 1411789"/>
                    <a:gd name="connsiteX46" fmla="*/ 755123 w 950106"/>
                    <a:gd name="connsiteY46" fmla="*/ 484094 h 1411789"/>
                    <a:gd name="connsiteX47" fmla="*/ 795464 w 950106"/>
                    <a:gd name="connsiteY47" fmla="*/ 463923 h 1411789"/>
                    <a:gd name="connsiteX48" fmla="*/ 835806 w 950106"/>
                    <a:gd name="connsiteY48" fmla="*/ 470647 h 1411789"/>
                    <a:gd name="connsiteX49" fmla="*/ 855976 w 950106"/>
                    <a:gd name="connsiteY49" fmla="*/ 524435 h 1411789"/>
                    <a:gd name="connsiteX50" fmla="*/ 862700 w 950106"/>
                    <a:gd name="connsiteY50" fmla="*/ 618565 h 1411789"/>
                    <a:gd name="connsiteX51" fmla="*/ 869423 w 950106"/>
                    <a:gd name="connsiteY51" fmla="*/ 638735 h 1411789"/>
                    <a:gd name="connsiteX52" fmla="*/ 919425 w 950106"/>
                    <a:gd name="connsiteY52" fmla="*/ 679076 h 1411789"/>
                    <a:gd name="connsiteX53" fmla="*/ 929571 w 950106"/>
                    <a:gd name="connsiteY53" fmla="*/ 729442 h 1411789"/>
                    <a:gd name="connsiteX54" fmla="*/ 929935 w 950106"/>
                    <a:gd name="connsiteY54" fmla="*/ 880782 h 1411789"/>
                    <a:gd name="connsiteX55" fmla="*/ 936658 w 950106"/>
                    <a:gd name="connsiteY55" fmla="*/ 907676 h 1411789"/>
                    <a:gd name="connsiteX56" fmla="*/ 950106 w 950106"/>
                    <a:gd name="connsiteY56" fmla="*/ 927847 h 1411789"/>
                    <a:gd name="connsiteX57" fmla="*/ 929935 w 950106"/>
                    <a:gd name="connsiteY57" fmla="*/ 995082 h 1411789"/>
                    <a:gd name="connsiteX58" fmla="*/ 923211 w 950106"/>
                    <a:gd name="connsiteY58" fmla="*/ 1015253 h 1411789"/>
                    <a:gd name="connsiteX59" fmla="*/ 916488 w 950106"/>
                    <a:gd name="connsiteY59" fmla="*/ 1048871 h 1411789"/>
                    <a:gd name="connsiteX60" fmla="*/ 903041 w 950106"/>
                    <a:gd name="connsiteY60" fmla="*/ 1089212 h 1411789"/>
                    <a:gd name="connsiteX61" fmla="*/ 889594 w 950106"/>
                    <a:gd name="connsiteY61" fmla="*/ 1203512 h 1411789"/>
                    <a:gd name="connsiteX62" fmla="*/ 876147 w 950106"/>
                    <a:gd name="connsiteY62" fmla="*/ 1223682 h 1411789"/>
                    <a:gd name="connsiteX63" fmla="*/ 855976 w 950106"/>
                    <a:gd name="connsiteY63" fmla="*/ 1237129 h 1411789"/>
                    <a:gd name="connsiteX64" fmla="*/ 802188 w 950106"/>
                    <a:gd name="connsiteY64" fmla="*/ 1277471 h 1411789"/>
                    <a:gd name="connsiteX65" fmla="*/ 782017 w 950106"/>
                    <a:gd name="connsiteY65" fmla="*/ 1297641 h 1411789"/>
                    <a:gd name="connsiteX66" fmla="*/ 755123 w 950106"/>
                    <a:gd name="connsiteY66" fmla="*/ 1337982 h 1411789"/>
                    <a:gd name="connsiteX67" fmla="*/ 721506 w 950106"/>
                    <a:gd name="connsiteY67" fmla="*/ 1371600 h 1411789"/>
                    <a:gd name="connsiteX68" fmla="*/ 694611 w 950106"/>
                    <a:gd name="connsiteY68" fmla="*/ 1378323 h 1411789"/>
                    <a:gd name="connsiteX69" fmla="*/ 587035 w 950106"/>
                    <a:gd name="connsiteY69" fmla="*/ 1385047 h 1411789"/>
                    <a:gd name="connsiteX70" fmla="*/ 480987 w 950106"/>
                    <a:gd name="connsiteY70" fmla="*/ 1401917 h 1411789"/>
                    <a:gd name="connsiteX71" fmla="*/ 452564 w 950106"/>
                    <a:gd name="connsiteY71" fmla="*/ 1391771 h 1411789"/>
                    <a:gd name="connsiteX72" fmla="*/ 418947 w 950106"/>
                    <a:gd name="connsiteY72" fmla="*/ 1364876 h 1411789"/>
                    <a:gd name="connsiteX73" fmla="*/ 392053 w 950106"/>
                    <a:gd name="connsiteY73" fmla="*/ 1324535 h 1411789"/>
                    <a:gd name="connsiteX74" fmla="*/ 365158 w 950106"/>
                    <a:gd name="connsiteY74" fmla="*/ 1290918 h 1411789"/>
                    <a:gd name="connsiteX75" fmla="*/ 318094 w 950106"/>
                    <a:gd name="connsiteY75" fmla="*/ 1264023 h 1411789"/>
                    <a:gd name="connsiteX76" fmla="*/ 297923 w 950106"/>
                    <a:gd name="connsiteY76" fmla="*/ 1250576 h 1411789"/>
                    <a:gd name="connsiteX77" fmla="*/ 257582 w 950106"/>
                    <a:gd name="connsiteY77" fmla="*/ 1237129 h 1411789"/>
                    <a:gd name="connsiteX78" fmla="*/ 217241 w 950106"/>
                    <a:gd name="connsiteY78" fmla="*/ 1216959 h 1411789"/>
                    <a:gd name="connsiteX79" fmla="*/ 156729 w 950106"/>
                    <a:gd name="connsiteY79" fmla="*/ 1183341 h 1411789"/>
                    <a:gd name="connsiteX80" fmla="*/ 143282 w 950106"/>
                    <a:gd name="connsiteY80" fmla="*/ 1163171 h 1411789"/>
                    <a:gd name="connsiteX81" fmla="*/ 129835 w 950106"/>
                    <a:gd name="connsiteY81" fmla="*/ 1122829 h 1411789"/>
                    <a:gd name="connsiteX82" fmla="*/ 123111 w 950106"/>
                    <a:gd name="connsiteY82" fmla="*/ 1102659 h 1411789"/>
                    <a:gd name="connsiteX83" fmla="*/ 109664 w 950106"/>
                    <a:gd name="connsiteY83" fmla="*/ 1062318 h 1411789"/>
                    <a:gd name="connsiteX84" fmla="*/ 102941 w 950106"/>
                    <a:gd name="connsiteY84" fmla="*/ 1042147 h 1411789"/>
                    <a:gd name="connsiteX85" fmla="*/ 89494 w 950106"/>
                    <a:gd name="connsiteY85" fmla="*/ 988359 h 1411789"/>
                    <a:gd name="connsiteX86" fmla="*/ 82770 w 950106"/>
                    <a:gd name="connsiteY86" fmla="*/ 961465 h 1411789"/>
                    <a:gd name="connsiteX87" fmla="*/ 0 w 950106"/>
                    <a:gd name="connsiteY87" fmla="*/ 878039 h 1411789"/>
                    <a:gd name="connsiteX0" fmla="*/ 2088 w 950106"/>
                    <a:gd name="connsiteY0" fmla="*/ 880782 h 1414398"/>
                    <a:gd name="connsiteX1" fmla="*/ 76047 w 950106"/>
                    <a:gd name="connsiteY1" fmla="*/ 786653 h 1414398"/>
                    <a:gd name="connsiteX2" fmla="*/ 89494 w 950106"/>
                    <a:gd name="connsiteY2" fmla="*/ 766482 h 1414398"/>
                    <a:gd name="connsiteX3" fmla="*/ 109664 w 950106"/>
                    <a:gd name="connsiteY3" fmla="*/ 726141 h 1414398"/>
                    <a:gd name="connsiteX4" fmla="*/ 116388 w 950106"/>
                    <a:gd name="connsiteY4" fmla="*/ 705971 h 1414398"/>
                    <a:gd name="connsiteX5" fmla="*/ 143282 w 950106"/>
                    <a:gd name="connsiteY5" fmla="*/ 672353 h 1414398"/>
                    <a:gd name="connsiteX6" fmla="*/ 156729 w 950106"/>
                    <a:gd name="connsiteY6" fmla="*/ 632012 h 1414398"/>
                    <a:gd name="connsiteX7" fmla="*/ 170176 w 950106"/>
                    <a:gd name="connsiteY7" fmla="*/ 611841 h 1414398"/>
                    <a:gd name="connsiteX8" fmla="*/ 183623 w 950106"/>
                    <a:gd name="connsiteY8" fmla="*/ 571500 h 1414398"/>
                    <a:gd name="connsiteX9" fmla="*/ 203794 w 950106"/>
                    <a:gd name="connsiteY9" fmla="*/ 510988 h 1414398"/>
                    <a:gd name="connsiteX10" fmla="*/ 223964 w 950106"/>
                    <a:gd name="connsiteY10" fmla="*/ 450476 h 1414398"/>
                    <a:gd name="connsiteX11" fmla="*/ 230688 w 950106"/>
                    <a:gd name="connsiteY11" fmla="*/ 430306 h 1414398"/>
                    <a:gd name="connsiteX12" fmla="*/ 244135 w 950106"/>
                    <a:gd name="connsiteY12" fmla="*/ 376518 h 1414398"/>
                    <a:gd name="connsiteX13" fmla="*/ 257582 w 950106"/>
                    <a:gd name="connsiteY13" fmla="*/ 215153 h 1414398"/>
                    <a:gd name="connsiteX14" fmla="*/ 271029 w 950106"/>
                    <a:gd name="connsiteY14" fmla="*/ 87406 h 1414398"/>
                    <a:gd name="connsiteX15" fmla="*/ 284476 w 950106"/>
                    <a:gd name="connsiteY15" fmla="*/ 47065 h 1414398"/>
                    <a:gd name="connsiteX16" fmla="*/ 304647 w 950106"/>
                    <a:gd name="connsiteY16" fmla="*/ 6723 h 1414398"/>
                    <a:gd name="connsiteX17" fmla="*/ 324817 w 950106"/>
                    <a:gd name="connsiteY17" fmla="*/ 0 h 1414398"/>
                    <a:gd name="connsiteX18" fmla="*/ 418947 w 950106"/>
                    <a:gd name="connsiteY18" fmla="*/ 6723 h 1414398"/>
                    <a:gd name="connsiteX19" fmla="*/ 452564 w 950106"/>
                    <a:gd name="connsiteY19" fmla="*/ 40341 h 1414398"/>
                    <a:gd name="connsiteX20" fmla="*/ 499629 w 950106"/>
                    <a:gd name="connsiteY20" fmla="*/ 60512 h 1414398"/>
                    <a:gd name="connsiteX21" fmla="*/ 513076 w 950106"/>
                    <a:gd name="connsiteY21" fmla="*/ 80682 h 1414398"/>
                    <a:gd name="connsiteX22" fmla="*/ 533247 w 950106"/>
                    <a:gd name="connsiteY22" fmla="*/ 100853 h 1414398"/>
                    <a:gd name="connsiteX23" fmla="*/ 539970 w 950106"/>
                    <a:gd name="connsiteY23" fmla="*/ 121023 h 1414398"/>
                    <a:gd name="connsiteX24" fmla="*/ 526523 w 950106"/>
                    <a:gd name="connsiteY24" fmla="*/ 329453 h 1414398"/>
                    <a:gd name="connsiteX25" fmla="*/ 513076 w 950106"/>
                    <a:gd name="connsiteY25" fmla="*/ 349623 h 1414398"/>
                    <a:gd name="connsiteX26" fmla="*/ 499629 w 950106"/>
                    <a:gd name="connsiteY26" fmla="*/ 389965 h 1414398"/>
                    <a:gd name="connsiteX27" fmla="*/ 486182 w 950106"/>
                    <a:gd name="connsiteY27" fmla="*/ 410135 h 1414398"/>
                    <a:gd name="connsiteX28" fmla="*/ 472735 w 950106"/>
                    <a:gd name="connsiteY28" fmla="*/ 450476 h 1414398"/>
                    <a:gd name="connsiteX29" fmla="*/ 459288 w 950106"/>
                    <a:gd name="connsiteY29" fmla="*/ 470647 h 1414398"/>
                    <a:gd name="connsiteX30" fmla="*/ 445841 w 950106"/>
                    <a:gd name="connsiteY30" fmla="*/ 510988 h 1414398"/>
                    <a:gd name="connsiteX31" fmla="*/ 439117 w 950106"/>
                    <a:gd name="connsiteY31" fmla="*/ 531159 h 1414398"/>
                    <a:gd name="connsiteX32" fmla="*/ 425670 w 950106"/>
                    <a:gd name="connsiteY32" fmla="*/ 551329 h 1414398"/>
                    <a:gd name="connsiteX33" fmla="*/ 418947 w 950106"/>
                    <a:gd name="connsiteY33" fmla="*/ 571500 h 1414398"/>
                    <a:gd name="connsiteX34" fmla="*/ 418947 w 950106"/>
                    <a:gd name="connsiteY34" fmla="*/ 679076 h 1414398"/>
                    <a:gd name="connsiteX35" fmla="*/ 439117 w 950106"/>
                    <a:gd name="connsiteY35" fmla="*/ 685800 h 1414398"/>
                    <a:gd name="connsiteX36" fmla="*/ 499629 w 950106"/>
                    <a:gd name="connsiteY36" fmla="*/ 679076 h 1414398"/>
                    <a:gd name="connsiteX37" fmla="*/ 533247 w 950106"/>
                    <a:gd name="connsiteY37" fmla="*/ 645459 h 1414398"/>
                    <a:gd name="connsiteX38" fmla="*/ 573588 w 950106"/>
                    <a:gd name="connsiteY38" fmla="*/ 618565 h 1414398"/>
                    <a:gd name="connsiteX39" fmla="*/ 647547 w 950106"/>
                    <a:gd name="connsiteY39" fmla="*/ 598394 h 1414398"/>
                    <a:gd name="connsiteX40" fmla="*/ 667717 w 950106"/>
                    <a:gd name="connsiteY40" fmla="*/ 591671 h 1414398"/>
                    <a:gd name="connsiteX41" fmla="*/ 681164 w 950106"/>
                    <a:gd name="connsiteY41" fmla="*/ 578223 h 1414398"/>
                    <a:gd name="connsiteX42" fmla="*/ 701335 w 950106"/>
                    <a:gd name="connsiteY42" fmla="*/ 571500 h 1414398"/>
                    <a:gd name="connsiteX43" fmla="*/ 714782 w 950106"/>
                    <a:gd name="connsiteY43" fmla="*/ 531159 h 1414398"/>
                    <a:gd name="connsiteX44" fmla="*/ 728229 w 950106"/>
                    <a:gd name="connsiteY44" fmla="*/ 510988 h 1414398"/>
                    <a:gd name="connsiteX45" fmla="*/ 734953 w 950106"/>
                    <a:gd name="connsiteY45" fmla="*/ 490818 h 1414398"/>
                    <a:gd name="connsiteX46" fmla="*/ 755123 w 950106"/>
                    <a:gd name="connsiteY46" fmla="*/ 484094 h 1414398"/>
                    <a:gd name="connsiteX47" fmla="*/ 795464 w 950106"/>
                    <a:gd name="connsiteY47" fmla="*/ 463923 h 1414398"/>
                    <a:gd name="connsiteX48" fmla="*/ 835806 w 950106"/>
                    <a:gd name="connsiteY48" fmla="*/ 470647 h 1414398"/>
                    <a:gd name="connsiteX49" fmla="*/ 855976 w 950106"/>
                    <a:gd name="connsiteY49" fmla="*/ 524435 h 1414398"/>
                    <a:gd name="connsiteX50" fmla="*/ 862700 w 950106"/>
                    <a:gd name="connsiteY50" fmla="*/ 618565 h 1414398"/>
                    <a:gd name="connsiteX51" fmla="*/ 869423 w 950106"/>
                    <a:gd name="connsiteY51" fmla="*/ 638735 h 1414398"/>
                    <a:gd name="connsiteX52" fmla="*/ 919425 w 950106"/>
                    <a:gd name="connsiteY52" fmla="*/ 679076 h 1414398"/>
                    <a:gd name="connsiteX53" fmla="*/ 929571 w 950106"/>
                    <a:gd name="connsiteY53" fmla="*/ 729442 h 1414398"/>
                    <a:gd name="connsiteX54" fmla="*/ 929935 w 950106"/>
                    <a:gd name="connsiteY54" fmla="*/ 880782 h 1414398"/>
                    <a:gd name="connsiteX55" fmla="*/ 936658 w 950106"/>
                    <a:gd name="connsiteY55" fmla="*/ 907676 h 1414398"/>
                    <a:gd name="connsiteX56" fmla="*/ 950106 w 950106"/>
                    <a:gd name="connsiteY56" fmla="*/ 927847 h 1414398"/>
                    <a:gd name="connsiteX57" fmla="*/ 929935 w 950106"/>
                    <a:gd name="connsiteY57" fmla="*/ 995082 h 1414398"/>
                    <a:gd name="connsiteX58" fmla="*/ 923211 w 950106"/>
                    <a:gd name="connsiteY58" fmla="*/ 1015253 h 1414398"/>
                    <a:gd name="connsiteX59" fmla="*/ 916488 w 950106"/>
                    <a:gd name="connsiteY59" fmla="*/ 1048871 h 1414398"/>
                    <a:gd name="connsiteX60" fmla="*/ 903041 w 950106"/>
                    <a:gd name="connsiteY60" fmla="*/ 1089212 h 1414398"/>
                    <a:gd name="connsiteX61" fmla="*/ 889594 w 950106"/>
                    <a:gd name="connsiteY61" fmla="*/ 1203512 h 1414398"/>
                    <a:gd name="connsiteX62" fmla="*/ 876147 w 950106"/>
                    <a:gd name="connsiteY62" fmla="*/ 1223682 h 1414398"/>
                    <a:gd name="connsiteX63" fmla="*/ 855976 w 950106"/>
                    <a:gd name="connsiteY63" fmla="*/ 1237129 h 1414398"/>
                    <a:gd name="connsiteX64" fmla="*/ 802188 w 950106"/>
                    <a:gd name="connsiteY64" fmla="*/ 1277471 h 1414398"/>
                    <a:gd name="connsiteX65" fmla="*/ 782017 w 950106"/>
                    <a:gd name="connsiteY65" fmla="*/ 1297641 h 1414398"/>
                    <a:gd name="connsiteX66" fmla="*/ 755123 w 950106"/>
                    <a:gd name="connsiteY66" fmla="*/ 1337982 h 1414398"/>
                    <a:gd name="connsiteX67" fmla="*/ 721506 w 950106"/>
                    <a:gd name="connsiteY67" fmla="*/ 1371600 h 1414398"/>
                    <a:gd name="connsiteX68" fmla="*/ 694611 w 950106"/>
                    <a:gd name="connsiteY68" fmla="*/ 1378323 h 1414398"/>
                    <a:gd name="connsiteX69" fmla="*/ 560626 w 950106"/>
                    <a:gd name="connsiteY69" fmla="*/ 1389999 h 1414398"/>
                    <a:gd name="connsiteX70" fmla="*/ 480987 w 950106"/>
                    <a:gd name="connsiteY70" fmla="*/ 1401917 h 1414398"/>
                    <a:gd name="connsiteX71" fmla="*/ 452564 w 950106"/>
                    <a:gd name="connsiteY71" fmla="*/ 1391771 h 1414398"/>
                    <a:gd name="connsiteX72" fmla="*/ 418947 w 950106"/>
                    <a:gd name="connsiteY72" fmla="*/ 1364876 h 1414398"/>
                    <a:gd name="connsiteX73" fmla="*/ 392053 w 950106"/>
                    <a:gd name="connsiteY73" fmla="*/ 1324535 h 1414398"/>
                    <a:gd name="connsiteX74" fmla="*/ 365158 w 950106"/>
                    <a:gd name="connsiteY74" fmla="*/ 1290918 h 1414398"/>
                    <a:gd name="connsiteX75" fmla="*/ 318094 w 950106"/>
                    <a:gd name="connsiteY75" fmla="*/ 1264023 h 1414398"/>
                    <a:gd name="connsiteX76" fmla="*/ 297923 w 950106"/>
                    <a:gd name="connsiteY76" fmla="*/ 1250576 h 1414398"/>
                    <a:gd name="connsiteX77" fmla="*/ 257582 w 950106"/>
                    <a:gd name="connsiteY77" fmla="*/ 1237129 h 1414398"/>
                    <a:gd name="connsiteX78" fmla="*/ 217241 w 950106"/>
                    <a:gd name="connsiteY78" fmla="*/ 1216959 h 1414398"/>
                    <a:gd name="connsiteX79" fmla="*/ 156729 w 950106"/>
                    <a:gd name="connsiteY79" fmla="*/ 1183341 h 1414398"/>
                    <a:gd name="connsiteX80" fmla="*/ 143282 w 950106"/>
                    <a:gd name="connsiteY80" fmla="*/ 1163171 h 1414398"/>
                    <a:gd name="connsiteX81" fmla="*/ 129835 w 950106"/>
                    <a:gd name="connsiteY81" fmla="*/ 1122829 h 1414398"/>
                    <a:gd name="connsiteX82" fmla="*/ 123111 w 950106"/>
                    <a:gd name="connsiteY82" fmla="*/ 1102659 h 1414398"/>
                    <a:gd name="connsiteX83" fmla="*/ 109664 w 950106"/>
                    <a:gd name="connsiteY83" fmla="*/ 1062318 h 1414398"/>
                    <a:gd name="connsiteX84" fmla="*/ 102941 w 950106"/>
                    <a:gd name="connsiteY84" fmla="*/ 1042147 h 1414398"/>
                    <a:gd name="connsiteX85" fmla="*/ 89494 w 950106"/>
                    <a:gd name="connsiteY85" fmla="*/ 988359 h 1414398"/>
                    <a:gd name="connsiteX86" fmla="*/ 82770 w 950106"/>
                    <a:gd name="connsiteY86" fmla="*/ 961465 h 1414398"/>
                    <a:gd name="connsiteX87" fmla="*/ 0 w 950106"/>
                    <a:gd name="connsiteY87" fmla="*/ 878039 h 1414398"/>
                    <a:gd name="connsiteX0" fmla="*/ 2088 w 950106"/>
                    <a:gd name="connsiteY0" fmla="*/ 874300 h 1407916"/>
                    <a:gd name="connsiteX1" fmla="*/ 76047 w 950106"/>
                    <a:gd name="connsiteY1" fmla="*/ 780171 h 1407916"/>
                    <a:gd name="connsiteX2" fmla="*/ 89494 w 950106"/>
                    <a:gd name="connsiteY2" fmla="*/ 760000 h 1407916"/>
                    <a:gd name="connsiteX3" fmla="*/ 109664 w 950106"/>
                    <a:gd name="connsiteY3" fmla="*/ 719659 h 1407916"/>
                    <a:gd name="connsiteX4" fmla="*/ 116388 w 950106"/>
                    <a:gd name="connsiteY4" fmla="*/ 699489 h 1407916"/>
                    <a:gd name="connsiteX5" fmla="*/ 143282 w 950106"/>
                    <a:gd name="connsiteY5" fmla="*/ 665871 h 1407916"/>
                    <a:gd name="connsiteX6" fmla="*/ 156729 w 950106"/>
                    <a:gd name="connsiteY6" fmla="*/ 625530 h 1407916"/>
                    <a:gd name="connsiteX7" fmla="*/ 170176 w 950106"/>
                    <a:gd name="connsiteY7" fmla="*/ 605359 h 1407916"/>
                    <a:gd name="connsiteX8" fmla="*/ 183623 w 950106"/>
                    <a:gd name="connsiteY8" fmla="*/ 565018 h 1407916"/>
                    <a:gd name="connsiteX9" fmla="*/ 203794 w 950106"/>
                    <a:gd name="connsiteY9" fmla="*/ 504506 h 1407916"/>
                    <a:gd name="connsiteX10" fmla="*/ 223964 w 950106"/>
                    <a:gd name="connsiteY10" fmla="*/ 443994 h 1407916"/>
                    <a:gd name="connsiteX11" fmla="*/ 230688 w 950106"/>
                    <a:gd name="connsiteY11" fmla="*/ 423824 h 1407916"/>
                    <a:gd name="connsiteX12" fmla="*/ 244135 w 950106"/>
                    <a:gd name="connsiteY12" fmla="*/ 370036 h 1407916"/>
                    <a:gd name="connsiteX13" fmla="*/ 257582 w 950106"/>
                    <a:gd name="connsiteY13" fmla="*/ 208671 h 1407916"/>
                    <a:gd name="connsiteX14" fmla="*/ 271029 w 950106"/>
                    <a:gd name="connsiteY14" fmla="*/ 80924 h 1407916"/>
                    <a:gd name="connsiteX15" fmla="*/ 284476 w 950106"/>
                    <a:gd name="connsiteY15" fmla="*/ 40583 h 1407916"/>
                    <a:gd name="connsiteX16" fmla="*/ 304647 w 950106"/>
                    <a:gd name="connsiteY16" fmla="*/ 241 h 1407916"/>
                    <a:gd name="connsiteX17" fmla="*/ 340121 w 950106"/>
                    <a:gd name="connsiteY17" fmla="*/ 22212 h 1407916"/>
                    <a:gd name="connsiteX18" fmla="*/ 418947 w 950106"/>
                    <a:gd name="connsiteY18" fmla="*/ 241 h 1407916"/>
                    <a:gd name="connsiteX19" fmla="*/ 452564 w 950106"/>
                    <a:gd name="connsiteY19" fmla="*/ 33859 h 1407916"/>
                    <a:gd name="connsiteX20" fmla="*/ 499629 w 950106"/>
                    <a:gd name="connsiteY20" fmla="*/ 54030 h 1407916"/>
                    <a:gd name="connsiteX21" fmla="*/ 513076 w 950106"/>
                    <a:gd name="connsiteY21" fmla="*/ 74200 h 1407916"/>
                    <a:gd name="connsiteX22" fmla="*/ 533247 w 950106"/>
                    <a:gd name="connsiteY22" fmla="*/ 94371 h 1407916"/>
                    <a:gd name="connsiteX23" fmla="*/ 539970 w 950106"/>
                    <a:gd name="connsiteY23" fmla="*/ 114541 h 1407916"/>
                    <a:gd name="connsiteX24" fmla="*/ 526523 w 950106"/>
                    <a:gd name="connsiteY24" fmla="*/ 322971 h 1407916"/>
                    <a:gd name="connsiteX25" fmla="*/ 513076 w 950106"/>
                    <a:gd name="connsiteY25" fmla="*/ 343141 h 1407916"/>
                    <a:gd name="connsiteX26" fmla="*/ 499629 w 950106"/>
                    <a:gd name="connsiteY26" fmla="*/ 383483 h 1407916"/>
                    <a:gd name="connsiteX27" fmla="*/ 486182 w 950106"/>
                    <a:gd name="connsiteY27" fmla="*/ 403653 h 1407916"/>
                    <a:gd name="connsiteX28" fmla="*/ 472735 w 950106"/>
                    <a:gd name="connsiteY28" fmla="*/ 443994 h 1407916"/>
                    <a:gd name="connsiteX29" fmla="*/ 459288 w 950106"/>
                    <a:gd name="connsiteY29" fmla="*/ 464165 h 1407916"/>
                    <a:gd name="connsiteX30" fmla="*/ 445841 w 950106"/>
                    <a:gd name="connsiteY30" fmla="*/ 504506 h 1407916"/>
                    <a:gd name="connsiteX31" fmla="*/ 439117 w 950106"/>
                    <a:gd name="connsiteY31" fmla="*/ 524677 h 1407916"/>
                    <a:gd name="connsiteX32" fmla="*/ 425670 w 950106"/>
                    <a:gd name="connsiteY32" fmla="*/ 544847 h 1407916"/>
                    <a:gd name="connsiteX33" fmla="*/ 418947 w 950106"/>
                    <a:gd name="connsiteY33" fmla="*/ 565018 h 1407916"/>
                    <a:gd name="connsiteX34" fmla="*/ 418947 w 950106"/>
                    <a:gd name="connsiteY34" fmla="*/ 672594 h 1407916"/>
                    <a:gd name="connsiteX35" fmla="*/ 439117 w 950106"/>
                    <a:gd name="connsiteY35" fmla="*/ 679318 h 1407916"/>
                    <a:gd name="connsiteX36" fmla="*/ 499629 w 950106"/>
                    <a:gd name="connsiteY36" fmla="*/ 672594 h 1407916"/>
                    <a:gd name="connsiteX37" fmla="*/ 533247 w 950106"/>
                    <a:gd name="connsiteY37" fmla="*/ 638977 h 1407916"/>
                    <a:gd name="connsiteX38" fmla="*/ 573588 w 950106"/>
                    <a:gd name="connsiteY38" fmla="*/ 612083 h 1407916"/>
                    <a:gd name="connsiteX39" fmla="*/ 647547 w 950106"/>
                    <a:gd name="connsiteY39" fmla="*/ 591912 h 1407916"/>
                    <a:gd name="connsiteX40" fmla="*/ 667717 w 950106"/>
                    <a:gd name="connsiteY40" fmla="*/ 585189 h 1407916"/>
                    <a:gd name="connsiteX41" fmla="*/ 681164 w 950106"/>
                    <a:gd name="connsiteY41" fmla="*/ 571741 h 1407916"/>
                    <a:gd name="connsiteX42" fmla="*/ 701335 w 950106"/>
                    <a:gd name="connsiteY42" fmla="*/ 565018 h 1407916"/>
                    <a:gd name="connsiteX43" fmla="*/ 714782 w 950106"/>
                    <a:gd name="connsiteY43" fmla="*/ 524677 h 1407916"/>
                    <a:gd name="connsiteX44" fmla="*/ 728229 w 950106"/>
                    <a:gd name="connsiteY44" fmla="*/ 504506 h 1407916"/>
                    <a:gd name="connsiteX45" fmla="*/ 734953 w 950106"/>
                    <a:gd name="connsiteY45" fmla="*/ 484336 h 1407916"/>
                    <a:gd name="connsiteX46" fmla="*/ 755123 w 950106"/>
                    <a:gd name="connsiteY46" fmla="*/ 477612 h 1407916"/>
                    <a:gd name="connsiteX47" fmla="*/ 795464 w 950106"/>
                    <a:gd name="connsiteY47" fmla="*/ 457441 h 1407916"/>
                    <a:gd name="connsiteX48" fmla="*/ 835806 w 950106"/>
                    <a:gd name="connsiteY48" fmla="*/ 464165 h 1407916"/>
                    <a:gd name="connsiteX49" fmla="*/ 855976 w 950106"/>
                    <a:gd name="connsiteY49" fmla="*/ 517953 h 1407916"/>
                    <a:gd name="connsiteX50" fmla="*/ 862700 w 950106"/>
                    <a:gd name="connsiteY50" fmla="*/ 612083 h 1407916"/>
                    <a:gd name="connsiteX51" fmla="*/ 869423 w 950106"/>
                    <a:gd name="connsiteY51" fmla="*/ 632253 h 1407916"/>
                    <a:gd name="connsiteX52" fmla="*/ 919425 w 950106"/>
                    <a:gd name="connsiteY52" fmla="*/ 672594 h 1407916"/>
                    <a:gd name="connsiteX53" fmla="*/ 929571 w 950106"/>
                    <a:gd name="connsiteY53" fmla="*/ 722960 h 1407916"/>
                    <a:gd name="connsiteX54" fmla="*/ 929935 w 950106"/>
                    <a:gd name="connsiteY54" fmla="*/ 874300 h 1407916"/>
                    <a:gd name="connsiteX55" fmla="*/ 936658 w 950106"/>
                    <a:gd name="connsiteY55" fmla="*/ 901194 h 1407916"/>
                    <a:gd name="connsiteX56" fmla="*/ 950106 w 950106"/>
                    <a:gd name="connsiteY56" fmla="*/ 921365 h 1407916"/>
                    <a:gd name="connsiteX57" fmla="*/ 929935 w 950106"/>
                    <a:gd name="connsiteY57" fmla="*/ 988600 h 1407916"/>
                    <a:gd name="connsiteX58" fmla="*/ 923211 w 950106"/>
                    <a:gd name="connsiteY58" fmla="*/ 1008771 h 1407916"/>
                    <a:gd name="connsiteX59" fmla="*/ 916488 w 950106"/>
                    <a:gd name="connsiteY59" fmla="*/ 1042389 h 1407916"/>
                    <a:gd name="connsiteX60" fmla="*/ 903041 w 950106"/>
                    <a:gd name="connsiteY60" fmla="*/ 1082730 h 1407916"/>
                    <a:gd name="connsiteX61" fmla="*/ 889594 w 950106"/>
                    <a:gd name="connsiteY61" fmla="*/ 1197030 h 1407916"/>
                    <a:gd name="connsiteX62" fmla="*/ 876147 w 950106"/>
                    <a:gd name="connsiteY62" fmla="*/ 1217200 h 1407916"/>
                    <a:gd name="connsiteX63" fmla="*/ 855976 w 950106"/>
                    <a:gd name="connsiteY63" fmla="*/ 1230647 h 1407916"/>
                    <a:gd name="connsiteX64" fmla="*/ 802188 w 950106"/>
                    <a:gd name="connsiteY64" fmla="*/ 1270989 h 1407916"/>
                    <a:gd name="connsiteX65" fmla="*/ 782017 w 950106"/>
                    <a:gd name="connsiteY65" fmla="*/ 1291159 h 1407916"/>
                    <a:gd name="connsiteX66" fmla="*/ 755123 w 950106"/>
                    <a:gd name="connsiteY66" fmla="*/ 1331500 h 1407916"/>
                    <a:gd name="connsiteX67" fmla="*/ 721506 w 950106"/>
                    <a:gd name="connsiteY67" fmla="*/ 1365118 h 1407916"/>
                    <a:gd name="connsiteX68" fmla="*/ 694611 w 950106"/>
                    <a:gd name="connsiteY68" fmla="*/ 1371841 h 1407916"/>
                    <a:gd name="connsiteX69" fmla="*/ 560626 w 950106"/>
                    <a:gd name="connsiteY69" fmla="*/ 1383517 h 1407916"/>
                    <a:gd name="connsiteX70" fmla="*/ 480987 w 950106"/>
                    <a:gd name="connsiteY70" fmla="*/ 1395435 h 1407916"/>
                    <a:gd name="connsiteX71" fmla="*/ 452564 w 950106"/>
                    <a:gd name="connsiteY71" fmla="*/ 1385289 h 1407916"/>
                    <a:gd name="connsiteX72" fmla="*/ 418947 w 950106"/>
                    <a:gd name="connsiteY72" fmla="*/ 1358394 h 1407916"/>
                    <a:gd name="connsiteX73" fmla="*/ 392053 w 950106"/>
                    <a:gd name="connsiteY73" fmla="*/ 1318053 h 1407916"/>
                    <a:gd name="connsiteX74" fmla="*/ 365158 w 950106"/>
                    <a:gd name="connsiteY74" fmla="*/ 1284436 h 1407916"/>
                    <a:gd name="connsiteX75" fmla="*/ 318094 w 950106"/>
                    <a:gd name="connsiteY75" fmla="*/ 1257541 h 1407916"/>
                    <a:gd name="connsiteX76" fmla="*/ 297923 w 950106"/>
                    <a:gd name="connsiteY76" fmla="*/ 1244094 h 1407916"/>
                    <a:gd name="connsiteX77" fmla="*/ 257582 w 950106"/>
                    <a:gd name="connsiteY77" fmla="*/ 1230647 h 1407916"/>
                    <a:gd name="connsiteX78" fmla="*/ 217241 w 950106"/>
                    <a:gd name="connsiteY78" fmla="*/ 1210477 h 1407916"/>
                    <a:gd name="connsiteX79" fmla="*/ 156729 w 950106"/>
                    <a:gd name="connsiteY79" fmla="*/ 1176859 h 1407916"/>
                    <a:gd name="connsiteX80" fmla="*/ 143282 w 950106"/>
                    <a:gd name="connsiteY80" fmla="*/ 1156689 h 1407916"/>
                    <a:gd name="connsiteX81" fmla="*/ 129835 w 950106"/>
                    <a:gd name="connsiteY81" fmla="*/ 1116347 h 1407916"/>
                    <a:gd name="connsiteX82" fmla="*/ 123111 w 950106"/>
                    <a:gd name="connsiteY82" fmla="*/ 1096177 h 1407916"/>
                    <a:gd name="connsiteX83" fmla="*/ 109664 w 950106"/>
                    <a:gd name="connsiteY83" fmla="*/ 1055836 h 1407916"/>
                    <a:gd name="connsiteX84" fmla="*/ 102941 w 950106"/>
                    <a:gd name="connsiteY84" fmla="*/ 1035665 h 1407916"/>
                    <a:gd name="connsiteX85" fmla="*/ 89494 w 950106"/>
                    <a:gd name="connsiteY85" fmla="*/ 981877 h 1407916"/>
                    <a:gd name="connsiteX86" fmla="*/ 82770 w 950106"/>
                    <a:gd name="connsiteY86" fmla="*/ 954983 h 1407916"/>
                    <a:gd name="connsiteX87" fmla="*/ 0 w 950106"/>
                    <a:gd name="connsiteY87" fmla="*/ 871557 h 1407916"/>
                    <a:gd name="connsiteX0" fmla="*/ 2088 w 950106"/>
                    <a:gd name="connsiteY0" fmla="*/ 874163 h 1407779"/>
                    <a:gd name="connsiteX1" fmla="*/ 76047 w 950106"/>
                    <a:gd name="connsiteY1" fmla="*/ 780034 h 1407779"/>
                    <a:gd name="connsiteX2" fmla="*/ 89494 w 950106"/>
                    <a:gd name="connsiteY2" fmla="*/ 759863 h 1407779"/>
                    <a:gd name="connsiteX3" fmla="*/ 109664 w 950106"/>
                    <a:gd name="connsiteY3" fmla="*/ 719522 h 1407779"/>
                    <a:gd name="connsiteX4" fmla="*/ 116388 w 950106"/>
                    <a:gd name="connsiteY4" fmla="*/ 699352 h 1407779"/>
                    <a:gd name="connsiteX5" fmla="*/ 143282 w 950106"/>
                    <a:gd name="connsiteY5" fmla="*/ 665734 h 1407779"/>
                    <a:gd name="connsiteX6" fmla="*/ 156729 w 950106"/>
                    <a:gd name="connsiteY6" fmla="*/ 625393 h 1407779"/>
                    <a:gd name="connsiteX7" fmla="*/ 170176 w 950106"/>
                    <a:gd name="connsiteY7" fmla="*/ 605222 h 1407779"/>
                    <a:gd name="connsiteX8" fmla="*/ 183623 w 950106"/>
                    <a:gd name="connsiteY8" fmla="*/ 564881 h 1407779"/>
                    <a:gd name="connsiteX9" fmla="*/ 203794 w 950106"/>
                    <a:gd name="connsiteY9" fmla="*/ 504369 h 1407779"/>
                    <a:gd name="connsiteX10" fmla="*/ 223964 w 950106"/>
                    <a:gd name="connsiteY10" fmla="*/ 443857 h 1407779"/>
                    <a:gd name="connsiteX11" fmla="*/ 230688 w 950106"/>
                    <a:gd name="connsiteY11" fmla="*/ 423687 h 1407779"/>
                    <a:gd name="connsiteX12" fmla="*/ 244135 w 950106"/>
                    <a:gd name="connsiteY12" fmla="*/ 369899 h 1407779"/>
                    <a:gd name="connsiteX13" fmla="*/ 257582 w 950106"/>
                    <a:gd name="connsiteY13" fmla="*/ 208534 h 1407779"/>
                    <a:gd name="connsiteX14" fmla="*/ 271029 w 950106"/>
                    <a:gd name="connsiteY14" fmla="*/ 80787 h 1407779"/>
                    <a:gd name="connsiteX15" fmla="*/ 284476 w 950106"/>
                    <a:gd name="connsiteY15" fmla="*/ 40446 h 1407779"/>
                    <a:gd name="connsiteX16" fmla="*/ 310386 w 950106"/>
                    <a:gd name="connsiteY16" fmla="*/ 38363 h 1407779"/>
                    <a:gd name="connsiteX17" fmla="*/ 340121 w 950106"/>
                    <a:gd name="connsiteY17" fmla="*/ 22075 h 1407779"/>
                    <a:gd name="connsiteX18" fmla="*/ 418947 w 950106"/>
                    <a:gd name="connsiteY18" fmla="*/ 104 h 1407779"/>
                    <a:gd name="connsiteX19" fmla="*/ 452564 w 950106"/>
                    <a:gd name="connsiteY19" fmla="*/ 33722 h 1407779"/>
                    <a:gd name="connsiteX20" fmla="*/ 499629 w 950106"/>
                    <a:gd name="connsiteY20" fmla="*/ 53893 h 1407779"/>
                    <a:gd name="connsiteX21" fmla="*/ 513076 w 950106"/>
                    <a:gd name="connsiteY21" fmla="*/ 74063 h 1407779"/>
                    <a:gd name="connsiteX22" fmla="*/ 533247 w 950106"/>
                    <a:gd name="connsiteY22" fmla="*/ 94234 h 1407779"/>
                    <a:gd name="connsiteX23" fmla="*/ 539970 w 950106"/>
                    <a:gd name="connsiteY23" fmla="*/ 114404 h 1407779"/>
                    <a:gd name="connsiteX24" fmla="*/ 526523 w 950106"/>
                    <a:gd name="connsiteY24" fmla="*/ 322834 h 1407779"/>
                    <a:gd name="connsiteX25" fmla="*/ 513076 w 950106"/>
                    <a:gd name="connsiteY25" fmla="*/ 343004 h 1407779"/>
                    <a:gd name="connsiteX26" fmla="*/ 499629 w 950106"/>
                    <a:gd name="connsiteY26" fmla="*/ 383346 h 1407779"/>
                    <a:gd name="connsiteX27" fmla="*/ 486182 w 950106"/>
                    <a:gd name="connsiteY27" fmla="*/ 403516 h 1407779"/>
                    <a:gd name="connsiteX28" fmla="*/ 472735 w 950106"/>
                    <a:gd name="connsiteY28" fmla="*/ 443857 h 1407779"/>
                    <a:gd name="connsiteX29" fmla="*/ 459288 w 950106"/>
                    <a:gd name="connsiteY29" fmla="*/ 464028 h 1407779"/>
                    <a:gd name="connsiteX30" fmla="*/ 445841 w 950106"/>
                    <a:gd name="connsiteY30" fmla="*/ 504369 h 1407779"/>
                    <a:gd name="connsiteX31" fmla="*/ 439117 w 950106"/>
                    <a:gd name="connsiteY31" fmla="*/ 524540 h 1407779"/>
                    <a:gd name="connsiteX32" fmla="*/ 425670 w 950106"/>
                    <a:gd name="connsiteY32" fmla="*/ 544710 h 1407779"/>
                    <a:gd name="connsiteX33" fmla="*/ 418947 w 950106"/>
                    <a:gd name="connsiteY33" fmla="*/ 564881 h 1407779"/>
                    <a:gd name="connsiteX34" fmla="*/ 418947 w 950106"/>
                    <a:gd name="connsiteY34" fmla="*/ 672457 h 1407779"/>
                    <a:gd name="connsiteX35" fmla="*/ 439117 w 950106"/>
                    <a:gd name="connsiteY35" fmla="*/ 679181 h 1407779"/>
                    <a:gd name="connsiteX36" fmla="*/ 499629 w 950106"/>
                    <a:gd name="connsiteY36" fmla="*/ 672457 h 1407779"/>
                    <a:gd name="connsiteX37" fmla="*/ 533247 w 950106"/>
                    <a:gd name="connsiteY37" fmla="*/ 638840 h 1407779"/>
                    <a:gd name="connsiteX38" fmla="*/ 573588 w 950106"/>
                    <a:gd name="connsiteY38" fmla="*/ 611946 h 1407779"/>
                    <a:gd name="connsiteX39" fmla="*/ 647547 w 950106"/>
                    <a:gd name="connsiteY39" fmla="*/ 591775 h 1407779"/>
                    <a:gd name="connsiteX40" fmla="*/ 667717 w 950106"/>
                    <a:gd name="connsiteY40" fmla="*/ 585052 h 1407779"/>
                    <a:gd name="connsiteX41" fmla="*/ 681164 w 950106"/>
                    <a:gd name="connsiteY41" fmla="*/ 571604 h 1407779"/>
                    <a:gd name="connsiteX42" fmla="*/ 701335 w 950106"/>
                    <a:gd name="connsiteY42" fmla="*/ 564881 h 1407779"/>
                    <a:gd name="connsiteX43" fmla="*/ 714782 w 950106"/>
                    <a:gd name="connsiteY43" fmla="*/ 524540 h 1407779"/>
                    <a:gd name="connsiteX44" fmla="*/ 728229 w 950106"/>
                    <a:gd name="connsiteY44" fmla="*/ 504369 h 1407779"/>
                    <a:gd name="connsiteX45" fmla="*/ 734953 w 950106"/>
                    <a:gd name="connsiteY45" fmla="*/ 484199 h 1407779"/>
                    <a:gd name="connsiteX46" fmla="*/ 755123 w 950106"/>
                    <a:gd name="connsiteY46" fmla="*/ 477475 h 1407779"/>
                    <a:gd name="connsiteX47" fmla="*/ 795464 w 950106"/>
                    <a:gd name="connsiteY47" fmla="*/ 457304 h 1407779"/>
                    <a:gd name="connsiteX48" fmla="*/ 835806 w 950106"/>
                    <a:gd name="connsiteY48" fmla="*/ 464028 h 1407779"/>
                    <a:gd name="connsiteX49" fmla="*/ 855976 w 950106"/>
                    <a:gd name="connsiteY49" fmla="*/ 517816 h 1407779"/>
                    <a:gd name="connsiteX50" fmla="*/ 862700 w 950106"/>
                    <a:gd name="connsiteY50" fmla="*/ 611946 h 1407779"/>
                    <a:gd name="connsiteX51" fmla="*/ 869423 w 950106"/>
                    <a:gd name="connsiteY51" fmla="*/ 632116 h 1407779"/>
                    <a:gd name="connsiteX52" fmla="*/ 919425 w 950106"/>
                    <a:gd name="connsiteY52" fmla="*/ 672457 h 1407779"/>
                    <a:gd name="connsiteX53" fmla="*/ 929571 w 950106"/>
                    <a:gd name="connsiteY53" fmla="*/ 722823 h 1407779"/>
                    <a:gd name="connsiteX54" fmla="*/ 929935 w 950106"/>
                    <a:gd name="connsiteY54" fmla="*/ 874163 h 1407779"/>
                    <a:gd name="connsiteX55" fmla="*/ 936658 w 950106"/>
                    <a:gd name="connsiteY55" fmla="*/ 901057 h 1407779"/>
                    <a:gd name="connsiteX56" fmla="*/ 950106 w 950106"/>
                    <a:gd name="connsiteY56" fmla="*/ 921228 h 1407779"/>
                    <a:gd name="connsiteX57" fmla="*/ 929935 w 950106"/>
                    <a:gd name="connsiteY57" fmla="*/ 988463 h 1407779"/>
                    <a:gd name="connsiteX58" fmla="*/ 923211 w 950106"/>
                    <a:gd name="connsiteY58" fmla="*/ 1008634 h 1407779"/>
                    <a:gd name="connsiteX59" fmla="*/ 916488 w 950106"/>
                    <a:gd name="connsiteY59" fmla="*/ 1042252 h 1407779"/>
                    <a:gd name="connsiteX60" fmla="*/ 903041 w 950106"/>
                    <a:gd name="connsiteY60" fmla="*/ 1082593 h 1407779"/>
                    <a:gd name="connsiteX61" fmla="*/ 889594 w 950106"/>
                    <a:gd name="connsiteY61" fmla="*/ 1196893 h 1407779"/>
                    <a:gd name="connsiteX62" fmla="*/ 876147 w 950106"/>
                    <a:gd name="connsiteY62" fmla="*/ 1217063 h 1407779"/>
                    <a:gd name="connsiteX63" fmla="*/ 855976 w 950106"/>
                    <a:gd name="connsiteY63" fmla="*/ 1230510 h 1407779"/>
                    <a:gd name="connsiteX64" fmla="*/ 802188 w 950106"/>
                    <a:gd name="connsiteY64" fmla="*/ 1270852 h 1407779"/>
                    <a:gd name="connsiteX65" fmla="*/ 782017 w 950106"/>
                    <a:gd name="connsiteY65" fmla="*/ 1291022 h 1407779"/>
                    <a:gd name="connsiteX66" fmla="*/ 755123 w 950106"/>
                    <a:gd name="connsiteY66" fmla="*/ 1331363 h 1407779"/>
                    <a:gd name="connsiteX67" fmla="*/ 721506 w 950106"/>
                    <a:gd name="connsiteY67" fmla="*/ 1364981 h 1407779"/>
                    <a:gd name="connsiteX68" fmla="*/ 694611 w 950106"/>
                    <a:gd name="connsiteY68" fmla="*/ 1371704 h 1407779"/>
                    <a:gd name="connsiteX69" fmla="*/ 560626 w 950106"/>
                    <a:gd name="connsiteY69" fmla="*/ 1383380 h 1407779"/>
                    <a:gd name="connsiteX70" fmla="*/ 480987 w 950106"/>
                    <a:gd name="connsiteY70" fmla="*/ 1395298 h 1407779"/>
                    <a:gd name="connsiteX71" fmla="*/ 452564 w 950106"/>
                    <a:gd name="connsiteY71" fmla="*/ 1385152 h 1407779"/>
                    <a:gd name="connsiteX72" fmla="*/ 418947 w 950106"/>
                    <a:gd name="connsiteY72" fmla="*/ 1358257 h 1407779"/>
                    <a:gd name="connsiteX73" fmla="*/ 392053 w 950106"/>
                    <a:gd name="connsiteY73" fmla="*/ 1317916 h 1407779"/>
                    <a:gd name="connsiteX74" fmla="*/ 365158 w 950106"/>
                    <a:gd name="connsiteY74" fmla="*/ 1284299 h 1407779"/>
                    <a:gd name="connsiteX75" fmla="*/ 318094 w 950106"/>
                    <a:gd name="connsiteY75" fmla="*/ 1257404 h 1407779"/>
                    <a:gd name="connsiteX76" fmla="*/ 297923 w 950106"/>
                    <a:gd name="connsiteY76" fmla="*/ 1243957 h 1407779"/>
                    <a:gd name="connsiteX77" fmla="*/ 257582 w 950106"/>
                    <a:gd name="connsiteY77" fmla="*/ 1230510 h 1407779"/>
                    <a:gd name="connsiteX78" fmla="*/ 217241 w 950106"/>
                    <a:gd name="connsiteY78" fmla="*/ 1210340 h 1407779"/>
                    <a:gd name="connsiteX79" fmla="*/ 156729 w 950106"/>
                    <a:gd name="connsiteY79" fmla="*/ 1176722 h 1407779"/>
                    <a:gd name="connsiteX80" fmla="*/ 143282 w 950106"/>
                    <a:gd name="connsiteY80" fmla="*/ 1156552 h 1407779"/>
                    <a:gd name="connsiteX81" fmla="*/ 129835 w 950106"/>
                    <a:gd name="connsiteY81" fmla="*/ 1116210 h 1407779"/>
                    <a:gd name="connsiteX82" fmla="*/ 123111 w 950106"/>
                    <a:gd name="connsiteY82" fmla="*/ 1096040 h 1407779"/>
                    <a:gd name="connsiteX83" fmla="*/ 109664 w 950106"/>
                    <a:gd name="connsiteY83" fmla="*/ 1055699 h 1407779"/>
                    <a:gd name="connsiteX84" fmla="*/ 102941 w 950106"/>
                    <a:gd name="connsiteY84" fmla="*/ 1035528 h 1407779"/>
                    <a:gd name="connsiteX85" fmla="*/ 89494 w 950106"/>
                    <a:gd name="connsiteY85" fmla="*/ 981740 h 1407779"/>
                    <a:gd name="connsiteX86" fmla="*/ 82770 w 950106"/>
                    <a:gd name="connsiteY86" fmla="*/ 954846 h 1407779"/>
                    <a:gd name="connsiteX87" fmla="*/ 0 w 950106"/>
                    <a:gd name="connsiteY87" fmla="*/ 871420 h 1407779"/>
                    <a:gd name="connsiteX0" fmla="*/ 2088 w 950106"/>
                    <a:gd name="connsiteY0" fmla="*/ 874163 h 1407779"/>
                    <a:gd name="connsiteX1" fmla="*/ 76047 w 950106"/>
                    <a:gd name="connsiteY1" fmla="*/ 780034 h 1407779"/>
                    <a:gd name="connsiteX2" fmla="*/ 89494 w 950106"/>
                    <a:gd name="connsiteY2" fmla="*/ 759863 h 1407779"/>
                    <a:gd name="connsiteX3" fmla="*/ 109664 w 950106"/>
                    <a:gd name="connsiteY3" fmla="*/ 719522 h 1407779"/>
                    <a:gd name="connsiteX4" fmla="*/ 116388 w 950106"/>
                    <a:gd name="connsiteY4" fmla="*/ 699352 h 1407779"/>
                    <a:gd name="connsiteX5" fmla="*/ 143282 w 950106"/>
                    <a:gd name="connsiteY5" fmla="*/ 665734 h 1407779"/>
                    <a:gd name="connsiteX6" fmla="*/ 156729 w 950106"/>
                    <a:gd name="connsiteY6" fmla="*/ 625393 h 1407779"/>
                    <a:gd name="connsiteX7" fmla="*/ 170176 w 950106"/>
                    <a:gd name="connsiteY7" fmla="*/ 605222 h 1407779"/>
                    <a:gd name="connsiteX8" fmla="*/ 183623 w 950106"/>
                    <a:gd name="connsiteY8" fmla="*/ 564881 h 1407779"/>
                    <a:gd name="connsiteX9" fmla="*/ 203794 w 950106"/>
                    <a:gd name="connsiteY9" fmla="*/ 504369 h 1407779"/>
                    <a:gd name="connsiteX10" fmla="*/ 223964 w 950106"/>
                    <a:gd name="connsiteY10" fmla="*/ 443857 h 1407779"/>
                    <a:gd name="connsiteX11" fmla="*/ 230688 w 950106"/>
                    <a:gd name="connsiteY11" fmla="*/ 423687 h 1407779"/>
                    <a:gd name="connsiteX12" fmla="*/ 244135 w 950106"/>
                    <a:gd name="connsiteY12" fmla="*/ 369899 h 1407779"/>
                    <a:gd name="connsiteX13" fmla="*/ 257582 w 950106"/>
                    <a:gd name="connsiteY13" fmla="*/ 208534 h 1407779"/>
                    <a:gd name="connsiteX14" fmla="*/ 280594 w 950106"/>
                    <a:gd name="connsiteY14" fmla="*/ 98004 h 1407779"/>
                    <a:gd name="connsiteX15" fmla="*/ 284476 w 950106"/>
                    <a:gd name="connsiteY15" fmla="*/ 40446 h 1407779"/>
                    <a:gd name="connsiteX16" fmla="*/ 310386 w 950106"/>
                    <a:gd name="connsiteY16" fmla="*/ 38363 h 1407779"/>
                    <a:gd name="connsiteX17" fmla="*/ 340121 w 950106"/>
                    <a:gd name="connsiteY17" fmla="*/ 22075 h 1407779"/>
                    <a:gd name="connsiteX18" fmla="*/ 418947 w 950106"/>
                    <a:gd name="connsiteY18" fmla="*/ 104 h 1407779"/>
                    <a:gd name="connsiteX19" fmla="*/ 452564 w 950106"/>
                    <a:gd name="connsiteY19" fmla="*/ 33722 h 1407779"/>
                    <a:gd name="connsiteX20" fmla="*/ 499629 w 950106"/>
                    <a:gd name="connsiteY20" fmla="*/ 53893 h 1407779"/>
                    <a:gd name="connsiteX21" fmla="*/ 513076 w 950106"/>
                    <a:gd name="connsiteY21" fmla="*/ 74063 h 1407779"/>
                    <a:gd name="connsiteX22" fmla="*/ 533247 w 950106"/>
                    <a:gd name="connsiteY22" fmla="*/ 94234 h 1407779"/>
                    <a:gd name="connsiteX23" fmla="*/ 539970 w 950106"/>
                    <a:gd name="connsiteY23" fmla="*/ 114404 h 1407779"/>
                    <a:gd name="connsiteX24" fmla="*/ 526523 w 950106"/>
                    <a:gd name="connsiteY24" fmla="*/ 322834 h 1407779"/>
                    <a:gd name="connsiteX25" fmla="*/ 513076 w 950106"/>
                    <a:gd name="connsiteY25" fmla="*/ 343004 h 1407779"/>
                    <a:gd name="connsiteX26" fmla="*/ 499629 w 950106"/>
                    <a:gd name="connsiteY26" fmla="*/ 383346 h 1407779"/>
                    <a:gd name="connsiteX27" fmla="*/ 486182 w 950106"/>
                    <a:gd name="connsiteY27" fmla="*/ 403516 h 1407779"/>
                    <a:gd name="connsiteX28" fmla="*/ 472735 w 950106"/>
                    <a:gd name="connsiteY28" fmla="*/ 443857 h 1407779"/>
                    <a:gd name="connsiteX29" fmla="*/ 459288 w 950106"/>
                    <a:gd name="connsiteY29" fmla="*/ 464028 h 1407779"/>
                    <a:gd name="connsiteX30" fmla="*/ 445841 w 950106"/>
                    <a:gd name="connsiteY30" fmla="*/ 504369 h 1407779"/>
                    <a:gd name="connsiteX31" fmla="*/ 439117 w 950106"/>
                    <a:gd name="connsiteY31" fmla="*/ 524540 h 1407779"/>
                    <a:gd name="connsiteX32" fmla="*/ 425670 w 950106"/>
                    <a:gd name="connsiteY32" fmla="*/ 544710 h 1407779"/>
                    <a:gd name="connsiteX33" fmla="*/ 418947 w 950106"/>
                    <a:gd name="connsiteY33" fmla="*/ 564881 h 1407779"/>
                    <a:gd name="connsiteX34" fmla="*/ 418947 w 950106"/>
                    <a:gd name="connsiteY34" fmla="*/ 672457 h 1407779"/>
                    <a:gd name="connsiteX35" fmla="*/ 439117 w 950106"/>
                    <a:gd name="connsiteY35" fmla="*/ 679181 h 1407779"/>
                    <a:gd name="connsiteX36" fmla="*/ 499629 w 950106"/>
                    <a:gd name="connsiteY36" fmla="*/ 672457 h 1407779"/>
                    <a:gd name="connsiteX37" fmla="*/ 533247 w 950106"/>
                    <a:gd name="connsiteY37" fmla="*/ 638840 h 1407779"/>
                    <a:gd name="connsiteX38" fmla="*/ 573588 w 950106"/>
                    <a:gd name="connsiteY38" fmla="*/ 611946 h 1407779"/>
                    <a:gd name="connsiteX39" fmla="*/ 647547 w 950106"/>
                    <a:gd name="connsiteY39" fmla="*/ 591775 h 1407779"/>
                    <a:gd name="connsiteX40" fmla="*/ 667717 w 950106"/>
                    <a:gd name="connsiteY40" fmla="*/ 585052 h 1407779"/>
                    <a:gd name="connsiteX41" fmla="*/ 681164 w 950106"/>
                    <a:gd name="connsiteY41" fmla="*/ 571604 h 1407779"/>
                    <a:gd name="connsiteX42" fmla="*/ 701335 w 950106"/>
                    <a:gd name="connsiteY42" fmla="*/ 564881 h 1407779"/>
                    <a:gd name="connsiteX43" fmla="*/ 714782 w 950106"/>
                    <a:gd name="connsiteY43" fmla="*/ 524540 h 1407779"/>
                    <a:gd name="connsiteX44" fmla="*/ 728229 w 950106"/>
                    <a:gd name="connsiteY44" fmla="*/ 504369 h 1407779"/>
                    <a:gd name="connsiteX45" fmla="*/ 734953 w 950106"/>
                    <a:gd name="connsiteY45" fmla="*/ 484199 h 1407779"/>
                    <a:gd name="connsiteX46" fmla="*/ 755123 w 950106"/>
                    <a:gd name="connsiteY46" fmla="*/ 477475 h 1407779"/>
                    <a:gd name="connsiteX47" fmla="*/ 795464 w 950106"/>
                    <a:gd name="connsiteY47" fmla="*/ 457304 h 1407779"/>
                    <a:gd name="connsiteX48" fmla="*/ 835806 w 950106"/>
                    <a:gd name="connsiteY48" fmla="*/ 464028 h 1407779"/>
                    <a:gd name="connsiteX49" fmla="*/ 855976 w 950106"/>
                    <a:gd name="connsiteY49" fmla="*/ 517816 h 1407779"/>
                    <a:gd name="connsiteX50" fmla="*/ 862700 w 950106"/>
                    <a:gd name="connsiteY50" fmla="*/ 611946 h 1407779"/>
                    <a:gd name="connsiteX51" fmla="*/ 869423 w 950106"/>
                    <a:gd name="connsiteY51" fmla="*/ 632116 h 1407779"/>
                    <a:gd name="connsiteX52" fmla="*/ 919425 w 950106"/>
                    <a:gd name="connsiteY52" fmla="*/ 672457 h 1407779"/>
                    <a:gd name="connsiteX53" fmla="*/ 929571 w 950106"/>
                    <a:gd name="connsiteY53" fmla="*/ 722823 h 1407779"/>
                    <a:gd name="connsiteX54" fmla="*/ 929935 w 950106"/>
                    <a:gd name="connsiteY54" fmla="*/ 874163 h 1407779"/>
                    <a:gd name="connsiteX55" fmla="*/ 936658 w 950106"/>
                    <a:gd name="connsiteY55" fmla="*/ 901057 h 1407779"/>
                    <a:gd name="connsiteX56" fmla="*/ 950106 w 950106"/>
                    <a:gd name="connsiteY56" fmla="*/ 921228 h 1407779"/>
                    <a:gd name="connsiteX57" fmla="*/ 929935 w 950106"/>
                    <a:gd name="connsiteY57" fmla="*/ 988463 h 1407779"/>
                    <a:gd name="connsiteX58" fmla="*/ 923211 w 950106"/>
                    <a:gd name="connsiteY58" fmla="*/ 1008634 h 1407779"/>
                    <a:gd name="connsiteX59" fmla="*/ 916488 w 950106"/>
                    <a:gd name="connsiteY59" fmla="*/ 1042252 h 1407779"/>
                    <a:gd name="connsiteX60" fmla="*/ 903041 w 950106"/>
                    <a:gd name="connsiteY60" fmla="*/ 1082593 h 1407779"/>
                    <a:gd name="connsiteX61" fmla="*/ 889594 w 950106"/>
                    <a:gd name="connsiteY61" fmla="*/ 1196893 h 1407779"/>
                    <a:gd name="connsiteX62" fmla="*/ 876147 w 950106"/>
                    <a:gd name="connsiteY62" fmla="*/ 1217063 h 1407779"/>
                    <a:gd name="connsiteX63" fmla="*/ 855976 w 950106"/>
                    <a:gd name="connsiteY63" fmla="*/ 1230510 h 1407779"/>
                    <a:gd name="connsiteX64" fmla="*/ 802188 w 950106"/>
                    <a:gd name="connsiteY64" fmla="*/ 1270852 h 1407779"/>
                    <a:gd name="connsiteX65" fmla="*/ 782017 w 950106"/>
                    <a:gd name="connsiteY65" fmla="*/ 1291022 h 1407779"/>
                    <a:gd name="connsiteX66" fmla="*/ 755123 w 950106"/>
                    <a:gd name="connsiteY66" fmla="*/ 1331363 h 1407779"/>
                    <a:gd name="connsiteX67" fmla="*/ 721506 w 950106"/>
                    <a:gd name="connsiteY67" fmla="*/ 1364981 h 1407779"/>
                    <a:gd name="connsiteX68" fmla="*/ 694611 w 950106"/>
                    <a:gd name="connsiteY68" fmla="*/ 1371704 h 1407779"/>
                    <a:gd name="connsiteX69" fmla="*/ 560626 w 950106"/>
                    <a:gd name="connsiteY69" fmla="*/ 1383380 h 1407779"/>
                    <a:gd name="connsiteX70" fmla="*/ 480987 w 950106"/>
                    <a:gd name="connsiteY70" fmla="*/ 1395298 h 1407779"/>
                    <a:gd name="connsiteX71" fmla="*/ 452564 w 950106"/>
                    <a:gd name="connsiteY71" fmla="*/ 1385152 h 1407779"/>
                    <a:gd name="connsiteX72" fmla="*/ 418947 w 950106"/>
                    <a:gd name="connsiteY72" fmla="*/ 1358257 h 1407779"/>
                    <a:gd name="connsiteX73" fmla="*/ 392053 w 950106"/>
                    <a:gd name="connsiteY73" fmla="*/ 1317916 h 1407779"/>
                    <a:gd name="connsiteX74" fmla="*/ 365158 w 950106"/>
                    <a:gd name="connsiteY74" fmla="*/ 1284299 h 1407779"/>
                    <a:gd name="connsiteX75" fmla="*/ 318094 w 950106"/>
                    <a:gd name="connsiteY75" fmla="*/ 1257404 h 1407779"/>
                    <a:gd name="connsiteX76" fmla="*/ 297923 w 950106"/>
                    <a:gd name="connsiteY76" fmla="*/ 1243957 h 1407779"/>
                    <a:gd name="connsiteX77" fmla="*/ 257582 w 950106"/>
                    <a:gd name="connsiteY77" fmla="*/ 1230510 h 1407779"/>
                    <a:gd name="connsiteX78" fmla="*/ 217241 w 950106"/>
                    <a:gd name="connsiteY78" fmla="*/ 1210340 h 1407779"/>
                    <a:gd name="connsiteX79" fmla="*/ 156729 w 950106"/>
                    <a:gd name="connsiteY79" fmla="*/ 1176722 h 1407779"/>
                    <a:gd name="connsiteX80" fmla="*/ 143282 w 950106"/>
                    <a:gd name="connsiteY80" fmla="*/ 1156552 h 1407779"/>
                    <a:gd name="connsiteX81" fmla="*/ 129835 w 950106"/>
                    <a:gd name="connsiteY81" fmla="*/ 1116210 h 1407779"/>
                    <a:gd name="connsiteX82" fmla="*/ 123111 w 950106"/>
                    <a:gd name="connsiteY82" fmla="*/ 1096040 h 1407779"/>
                    <a:gd name="connsiteX83" fmla="*/ 109664 w 950106"/>
                    <a:gd name="connsiteY83" fmla="*/ 1055699 h 1407779"/>
                    <a:gd name="connsiteX84" fmla="*/ 102941 w 950106"/>
                    <a:gd name="connsiteY84" fmla="*/ 1035528 h 1407779"/>
                    <a:gd name="connsiteX85" fmla="*/ 89494 w 950106"/>
                    <a:gd name="connsiteY85" fmla="*/ 981740 h 1407779"/>
                    <a:gd name="connsiteX86" fmla="*/ 82770 w 950106"/>
                    <a:gd name="connsiteY86" fmla="*/ 954846 h 1407779"/>
                    <a:gd name="connsiteX87" fmla="*/ 0 w 950106"/>
                    <a:gd name="connsiteY87" fmla="*/ 871420 h 1407779"/>
                    <a:gd name="connsiteX0" fmla="*/ 2088 w 950106"/>
                    <a:gd name="connsiteY0" fmla="*/ 874163 h 1407779"/>
                    <a:gd name="connsiteX1" fmla="*/ 76047 w 950106"/>
                    <a:gd name="connsiteY1" fmla="*/ 780034 h 1407779"/>
                    <a:gd name="connsiteX2" fmla="*/ 89494 w 950106"/>
                    <a:gd name="connsiteY2" fmla="*/ 759863 h 1407779"/>
                    <a:gd name="connsiteX3" fmla="*/ 109664 w 950106"/>
                    <a:gd name="connsiteY3" fmla="*/ 719522 h 1407779"/>
                    <a:gd name="connsiteX4" fmla="*/ 116388 w 950106"/>
                    <a:gd name="connsiteY4" fmla="*/ 699352 h 1407779"/>
                    <a:gd name="connsiteX5" fmla="*/ 143282 w 950106"/>
                    <a:gd name="connsiteY5" fmla="*/ 665734 h 1407779"/>
                    <a:gd name="connsiteX6" fmla="*/ 156729 w 950106"/>
                    <a:gd name="connsiteY6" fmla="*/ 625393 h 1407779"/>
                    <a:gd name="connsiteX7" fmla="*/ 170176 w 950106"/>
                    <a:gd name="connsiteY7" fmla="*/ 605222 h 1407779"/>
                    <a:gd name="connsiteX8" fmla="*/ 183623 w 950106"/>
                    <a:gd name="connsiteY8" fmla="*/ 564881 h 1407779"/>
                    <a:gd name="connsiteX9" fmla="*/ 203794 w 950106"/>
                    <a:gd name="connsiteY9" fmla="*/ 504369 h 1407779"/>
                    <a:gd name="connsiteX10" fmla="*/ 223964 w 950106"/>
                    <a:gd name="connsiteY10" fmla="*/ 443857 h 1407779"/>
                    <a:gd name="connsiteX11" fmla="*/ 230688 w 950106"/>
                    <a:gd name="connsiteY11" fmla="*/ 423687 h 1407779"/>
                    <a:gd name="connsiteX12" fmla="*/ 244135 w 950106"/>
                    <a:gd name="connsiteY12" fmla="*/ 369899 h 1407779"/>
                    <a:gd name="connsiteX13" fmla="*/ 257582 w 950106"/>
                    <a:gd name="connsiteY13" fmla="*/ 208534 h 1407779"/>
                    <a:gd name="connsiteX14" fmla="*/ 280594 w 950106"/>
                    <a:gd name="connsiteY14" fmla="*/ 98004 h 1407779"/>
                    <a:gd name="connsiteX15" fmla="*/ 297866 w 950106"/>
                    <a:gd name="connsiteY15" fmla="*/ 69141 h 1407779"/>
                    <a:gd name="connsiteX16" fmla="*/ 310386 w 950106"/>
                    <a:gd name="connsiteY16" fmla="*/ 38363 h 1407779"/>
                    <a:gd name="connsiteX17" fmla="*/ 340121 w 950106"/>
                    <a:gd name="connsiteY17" fmla="*/ 22075 h 1407779"/>
                    <a:gd name="connsiteX18" fmla="*/ 418947 w 950106"/>
                    <a:gd name="connsiteY18" fmla="*/ 104 h 1407779"/>
                    <a:gd name="connsiteX19" fmla="*/ 452564 w 950106"/>
                    <a:gd name="connsiteY19" fmla="*/ 33722 h 1407779"/>
                    <a:gd name="connsiteX20" fmla="*/ 499629 w 950106"/>
                    <a:gd name="connsiteY20" fmla="*/ 53893 h 1407779"/>
                    <a:gd name="connsiteX21" fmla="*/ 513076 w 950106"/>
                    <a:gd name="connsiteY21" fmla="*/ 74063 h 1407779"/>
                    <a:gd name="connsiteX22" fmla="*/ 533247 w 950106"/>
                    <a:gd name="connsiteY22" fmla="*/ 94234 h 1407779"/>
                    <a:gd name="connsiteX23" fmla="*/ 539970 w 950106"/>
                    <a:gd name="connsiteY23" fmla="*/ 114404 h 1407779"/>
                    <a:gd name="connsiteX24" fmla="*/ 526523 w 950106"/>
                    <a:gd name="connsiteY24" fmla="*/ 322834 h 1407779"/>
                    <a:gd name="connsiteX25" fmla="*/ 513076 w 950106"/>
                    <a:gd name="connsiteY25" fmla="*/ 343004 h 1407779"/>
                    <a:gd name="connsiteX26" fmla="*/ 499629 w 950106"/>
                    <a:gd name="connsiteY26" fmla="*/ 383346 h 1407779"/>
                    <a:gd name="connsiteX27" fmla="*/ 486182 w 950106"/>
                    <a:gd name="connsiteY27" fmla="*/ 403516 h 1407779"/>
                    <a:gd name="connsiteX28" fmla="*/ 472735 w 950106"/>
                    <a:gd name="connsiteY28" fmla="*/ 443857 h 1407779"/>
                    <a:gd name="connsiteX29" fmla="*/ 459288 w 950106"/>
                    <a:gd name="connsiteY29" fmla="*/ 464028 h 1407779"/>
                    <a:gd name="connsiteX30" fmla="*/ 445841 w 950106"/>
                    <a:gd name="connsiteY30" fmla="*/ 504369 h 1407779"/>
                    <a:gd name="connsiteX31" fmla="*/ 439117 w 950106"/>
                    <a:gd name="connsiteY31" fmla="*/ 524540 h 1407779"/>
                    <a:gd name="connsiteX32" fmla="*/ 425670 w 950106"/>
                    <a:gd name="connsiteY32" fmla="*/ 544710 h 1407779"/>
                    <a:gd name="connsiteX33" fmla="*/ 418947 w 950106"/>
                    <a:gd name="connsiteY33" fmla="*/ 564881 h 1407779"/>
                    <a:gd name="connsiteX34" fmla="*/ 418947 w 950106"/>
                    <a:gd name="connsiteY34" fmla="*/ 672457 h 1407779"/>
                    <a:gd name="connsiteX35" fmla="*/ 439117 w 950106"/>
                    <a:gd name="connsiteY35" fmla="*/ 679181 h 1407779"/>
                    <a:gd name="connsiteX36" fmla="*/ 499629 w 950106"/>
                    <a:gd name="connsiteY36" fmla="*/ 672457 h 1407779"/>
                    <a:gd name="connsiteX37" fmla="*/ 533247 w 950106"/>
                    <a:gd name="connsiteY37" fmla="*/ 638840 h 1407779"/>
                    <a:gd name="connsiteX38" fmla="*/ 573588 w 950106"/>
                    <a:gd name="connsiteY38" fmla="*/ 611946 h 1407779"/>
                    <a:gd name="connsiteX39" fmla="*/ 647547 w 950106"/>
                    <a:gd name="connsiteY39" fmla="*/ 591775 h 1407779"/>
                    <a:gd name="connsiteX40" fmla="*/ 667717 w 950106"/>
                    <a:gd name="connsiteY40" fmla="*/ 585052 h 1407779"/>
                    <a:gd name="connsiteX41" fmla="*/ 681164 w 950106"/>
                    <a:gd name="connsiteY41" fmla="*/ 571604 h 1407779"/>
                    <a:gd name="connsiteX42" fmla="*/ 701335 w 950106"/>
                    <a:gd name="connsiteY42" fmla="*/ 564881 h 1407779"/>
                    <a:gd name="connsiteX43" fmla="*/ 714782 w 950106"/>
                    <a:gd name="connsiteY43" fmla="*/ 524540 h 1407779"/>
                    <a:gd name="connsiteX44" fmla="*/ 728229 w 950106"/>
                    <a:gd name="connsiteY44" fmla="*/ 504369 h 1407779"/>
                    <a:gd name="connsiteX45" fmla="*/ 734953 w 950106"/>
                    <a:gd name="connsiteY45" fmla="*/ 484199 h 1407779"/>
                    <a:gd name="connsiteX46" fmla="*/ 755123 w 950106"/>
                    <a:gd name="connsiteY46" fmla="*/ 477475 h 1407779"/>
                    <a:gd name="connsiteX47" fmla="*/ 795464 w 950106"/>
                    <a:gd name="connsiteY47" fmla="*/ 457304 h 1407779"/>
                    <a:gd name="connsiteX48" fmla="*/ 835806 w 950106"/>
                    <a:gd name="connsiteY48" fmla="*/ 464028 h 1407779"/>
                    <a:gd name="connsiteX49" fmla="*/ 855976 w 950106"/>
                    <a:gd name="connsiteY49" fmla="*/ 517816 h 1407779"/>
                    <a:gd name="connsiteX50" fmla="*/ 862700 w 950106"/>
                    <a:gd name="connsiteY50" fmla="*/ 611946 h 1407779"/>
                    <a:gd name="connsiteX51" fmla="*/ 869423 w 950106"/>
                    <a:gd name="connsiteY51" fmla="*/ 632116 h 1407779"/>
                    <a:gd name="connsiteX52" fmla="*/ 919425 w 950106"/>
                    <a:gd name="connsiteY52" fmla="*/ 672457 h 1407779"/>
                    <a:gd name="connsiteX53" fmla="*/ 929571 w 950106"/>
                    <a:gd name="connsiteY53" fmla="*/ 722823 h 1407779"/>
                    <a:gd name="connsiteX54" fmla="*/ 929935 w 950106"/>
                    <a:gd name="connsiteY54" fmla="*/ 874163 h 1407779"/>
                    <a:gd name="connsiteX55" fmla="*/ 936658 w 950106"/>
                    <a:gd name="connsiteY55" fmla="*/ 901057 h 1407779"/>
                    <a:gd name="connsiteX56" fmla="*/ 950106 w 950106"/>
                    <a:gd name="connsiteY56" fmla="*/ 921228 h 1407779"/>
                    <a:gd name="connsiteX57" fmla="*/ 929935 w 950106"/>
                    <a:gd name="connsiteY57" fmla="*/ 988463 h 1407779"/>
                    <a:gd name="connsiteX58" fmla="*/ 923211 w 950106"/>
                    <a:gd name="connsiteY58" fmla="*/ 1008634 h 1407779"/>
                    <a:gd name="connsiteX59" fmla="*/ 916488 w 950106"/>
                    <a:gd name="connsiteY59" fmla="*/ 1042252 h 1407779"/>
                    <a:gd name="connsiteX60" fmla="*/ 903041 w 950106"/>
                    <a:gd name="connsiteY60" fmla="*/ 1082593 h 1407779"/>
                    <a:gd name="connsiteX61" fmla="*/ 889594 w 950106"/>
                    <a:gd name="connsiteY61" fmla="*/ 1196893 h 1407779"/>
                    <a:gd name="connsiteX62" fmla="*/ 876147 w 950106"/>
                    <a:gd name="connsiteY62" fmla="*/ 1217063 h 1407779"/>
                    <a:gd name="connsiteX63" fmla="*/ 855976 w 950106"/>
                    <a:gd name="connsiteY63" fmla="*/ 1230510 h 1407779"/>
                    <a:gd name="connsiteX64" fmla="*/ 802188 w 950106"/>
                    <a:gd name="connsiteY64" fmla="*/ 1270852 h 1407779"/>
                    <a:gd name="connsiteX65" fmla="*/ 782017 w 950106"/>
                    <a:gd name="connsiteY65" fmla="*/ 1291022 h 1407779"/>
                    <a:gd name="connsiteX66" fmla="*/ 755123 w 950106"/>
                    <a:gd name="connsiteY66" fmla="*/ 1331363 h 1407779"/>
                    <a:gd name="connsiteX67" fmla="*/ 721506 w 950106"/>
                    <a:gd name="connsiteY67" fmla="*/ 1364981 h 1407779"/>
                    <a:gd name="connsiteX68" fmla="*/ 694611 w 950106"/>
                    <a:gd name="connsiteY68" fmla="*/ 1371704 h 1407779"/>
                    <a:gd name="connsiteX69" fmla="*/ 560626 w 950106"/>
                    <a:gd name="connsiteY69" fmla="*/ 1383380 h 1407779"/>
                    <a:gd name="connsiteX70" fmla="*/ 480987 w 950106"/>
                    <a:gd name="connsiteY70" fmla="*/ 1395298 h 1407779"/>
                    <a:gd name="connsiteX71" fmla="*/ 452564 w 950106"/>
                    <a:gd name="connsiteY71" fmla="*/ 1385152 h 1407779"/>
                    <a:gd name="connsiteX72" fmla="*/ 418947 w 950106"/>
                    <a:gd name="connsiteY72" fmla="*/ 1358257 h 1407779"/>
                    <a:gd name="connsiteX73" fmla="*/ 392053 w 950106"/>
                    <a:gd name="connsiteY73" fmla="*/ 1317916 h 1407779"/>
                    <a:gd name="connsiteX74" fmla="*/ 365158 w 950106"/>
                    <a:gd name="connsiteY74" fmla="*/ 1284299 h 1407779"/>
                    <a:gd name="connsiteX75" fmla="*/ 318094 w 950106"/>
                    <a:gd name="connsiteY75" fmla="*/ 1257404 h 1407779"/>
                    <a:gd name="connsiteX76" fmla="*/ 297923 w 950106"/>
                    <a:gd name="connsiteY76" fmla="*/ 1243957 h 1407779"/>
                    <a:gd name="connsiteX77" fmla="*/ 257582 w 950106"/>
                    <a:gd name="connsiteY77" fmla="*/ 1230510 h 1407779"/>
                    <a:gd name="connsiteX78" fmla="*/ 217241 w 950106"/>
                    <a:gd name="connsiteY78" fmla="*/ 1210340 h 1407779"/>
                    <a:gd name="connsiteX79" fmla="*/ 156729 w 950106"/>
                    <a:gd name="connsiteY79" fmla="*/ 1176722 h 1407779"/>
                    <a:gd name="connsiteX80" fmla="*/ 143282 w 950106"/>
                    <a:gd name="connsiteY80" fmla="*/ 1156552 h 1407779"/>
                    <a:gd name="connsiteX81" fmla="*/ 129835 w 950106"/>
                    <a:gd name="connsiteY81" fmla="*/ 1116210 h 1407779"/>
                    <a:gd name="connsiteX82" fmla="*/ 123111 w 950106"/>
                    <a:gd name="connsiteY82" fmla="*/ 1096040 h 1407779"/>
                    <a:gd name="connsiteX83" fmla="*/ 109664 w 950106"/>
                    <a:gd name="connsiteY83" fmla="*/ 1055699 h 1407779"/>
                    <a:gd name="connsiteX84" fmla="*/ 102941 w 950106"/>
                    <a:gd name="connsiteY84" fmla="*/ 1035528 h 1407779"/>
                    <a:gd name="connsiteX85" fmla="*/ 89494 w 950106"/>
                    <a:gd name="connsiteY85" fmla="*/ 981740 h 1407779"/>
                    <a:gd name="connsiteX86" fmla="*/ 82770 w 950106"/>
                    <a:gd name="connsiteY86" fmla="*/ 954846 h 1407779"/>
                    <a:gd name="connsiteX87" fmla="*/ 0 w 950106"/>
                    <a:gd name="connsiteY87" fmla="*/ 871420 h 1407779"/>
                    <a:gd name="connsiteX0" fmla="*/ 2088 w 950106"/>
                    <a:gd name="connsiteY0" fmla="*/ 857121 h 1390737"/>
                    <a:gd name="connsiteX1" fmla="*/ 76047 w 950106"/>
                    <a:gd name="connsiteY1" fmla="*/ 762992 h 1390737"/>
                    <a:gd name="connsiteX2" fmla="*/ 89494 w 950106"/>
                    <a:gd name="connsiteY2" fmla="*/ 742821 h 1390737"/>
                    <a:gd name="connsiteX3" fmla="*/ 109664 w 950106"/>
                    <a:gd name="connsiteY3" fmla="*/ 702480 h 1390737"/>
                    <a:gd name="connsiteX4" fmla="*/ 116388 w 950106"/>
                    <a:gd name="connsiteY4" fmla="*/ 682310 h 1390737"/>
                    <a:gd name="connsiteX5" fmla="*/ 143282 w 950106"/>
                    <a:gd name="connsiteY5" fmla="*/ 648692 h 1390737"/>
                    <a:gd name="connsiteX6" fmla="*/ 156729 w 950106"/>
                    <a:gd name="connsiteY6" fmla="*/ 608351 h 1390737"/>
                    <a:gd name="connsiteX7" fmla="*/ 170176 w 950106"/>
                    <a:gd name="connsiteY7" fmla="*/ 588180 h 1390737"/>
                    <a:gd name="connsiteX8" fmla="*/ 183623 w 950106"/>
                    <a:gd name="connsiteY8" fmla="*/ 547839 h 1390737"/>
                    <a:gd name="connsiteX9" fmla="*/ 203794 w 950106"/>
                    <a:gd name="connsiteY9" fmla="*/ 487327 h 1390737"/>
                    <a:gd name="connsiteX10" fmla="*/ 223964 w 950106"/>
                    <a:gd name="connsiteY10" fmla="*/ 426815 h 1390737"/>
                    <a:gd name="connsiteX11" fmla="*/ 230688 w 950106"/>
                    <a:gd name="connsiteY11" fmla="*/ 406645 h 1390737"/>
                    <a:gd name="connsiteX12" fmla="*/ 244135 w 950106"/>
                    <a:gd name="connsiteY12" fmla="*/ 352857 h 1390737"/>
                    <a:gd name="connsiteX13" fmla="*/ 257582 w 950106"/>
                    <a:gd name="connsiteY13" fmla="*/ 191492 h 1390737"/>
                    <a:gd name="connsiteX14" fmla="*/ 280594 w 950106"/>
                    <a:gd name="connsiteY14" fmla="*/ 80962 h 1390737"/>
                    <a:gd name="connsiteX15" fmla="*/ 297866 w 950106"/>
                    <a:gd name="connsiteY15" fmla="*/ 52099 h 1390737"/>
                    <a:gd name="connsiteX16" fmla="*/ 310386 w 950106"/>
                    <a:gd name="connsiteY16" fmla="*/ 21321 h 1390737"/>
                    <a:gd name="connsiteX17" fmla="*/ 340121 w 950106"/>
                    <a:gd name="connsiteY17" fmla="*/ 5033 h 1390737"/>
                    <a:gd name="connsiteX18" fmla="*/ 407469 w 950106"/>
                    <a:gd name="connsiteY18" fmla="*/ 279 h 1390737"/>
                    <a:gd name="connsiteX19" fmla="*/ 452564 w 950106"/>
                    <a:gd name="connsiteY19" fmla="*/ 16680 h 1390737"/>
                    <a:gd name="connsiteX20" fmla="*/ 499629 w 950106"/>
                    <a:gd name="connsiteY20" fmla="*/ 36851 h 1390737"/>
                    <a:gd name="connsiteX21" fmla="*/ 513076 w 950106"/>
                    <a:gd name="connsiteY21" fmla="*/ 57021 h 1390737"/>
                    <a:gd name="connsiteX22" fmla="*/ 533247 w 950106"/>
                    <a:gd name="connsiteY22" fmla="*/ 77192 h 1390737"/>
                    <a:gd name="connsiteX23" fmla="*/ 539970 w 950106"/>
                    <a:gd name="connsiteY23" fmla="*/ 97362 h 1390737"/>
                    <a:gd name="connsiteX24" fmla="*/ 526523 w 950106"/>
                    <a:gd name="connsiteY24" fmla="*/ 305792 h 1390737"/>
                    <a:gd name="connsiteX25" fmla="*/ 513076 w 950106"/>
                    <a:gd name="connsiteY25" fmla="*/ 325962 h 1390737"/>
                    <a:gd name="connsiteX26" fmla="*/ 499629 w 950106"/>
                    <a:gd name="connsiteY26" fmla="*/ 366304 h 1390737"/>
                    <a:gd name="connsiteX27" fmla="*/ 486182 w 950106"/>
                    <a:gd name="connsiteY27" fmla="*/ 386474 h 1390737"/>
                    <a:gd name="connsiteX28" fmla="*/ 472735 w 950106"/>
                    <a:gd name="connsiteY28" fmla="*/ 426815 h 1390737"/>
                    <a:gd name="connsiteX29" fmla="*/ 459288 w 950106"/>
                    <a:gd name="connsiteY29" fmla="*/ 446986 h 1390737"/>
                    <a:gd name="connsiteX30" fmla="*/ 445841 w 950106"/>
                    <a:gd name="connsiteY30" fmla="*/ 487327 h 1390737"/>
                    <a:gd name="connsiteX31" fmla="*/ 439117 w 950106"/>
                    <a:gd name="connsiteY31" fmla="*/ 507498 h 1390737"/>
                    <a:gd name="connsiteX32" fmla="*/ 425670 w 950106"/>
                    <a:gd name="connsiteY32" fmla="*/ 527668 h 1390737"/>
                    <a:gd name="connsiteX33" fmla="*/ 418947 w 950106"/>
                    <a:gd name="connsiteY33" fmla="*/ 547839 h 1390737"/>
                    <a:gd name="connsiteX34" fmla="*/ 418947 w 950106"/>
                    <a:gd name="connsiteY34" fmla="*/ 655415 h 1390737"/>
                    <a:gd name="connsiteX35" fmla="*/ 439117 w 950106"/>
                    <a:gd name="connsiteY35" fmla="*/ 662139 h 1390737"/>
                    <a:gd name="connsiteX36" fmla="*/ 499629 w 950106"/>
                    <a:gd name="connsiteY36" fmla="*/ 655415 h 1390737"/>
                    <a:gd name="connsiteX37" fmla="*/ 533247 w 950106"/>
                    <a:gd name="connsiteY37" fmla="*/ 621798 h 1390737"/>
                    <a:gd name="connsiteX38" fmla="*/ 573588 w 950106"/>
                    <a:gd name="connsiteY38" fmla="*/ 594904 h 1390737"/>
                    <a:gd name="connsiteX39" fmla="*/ 647547 w 950106"/>
                    <a:gd name="connsiteY39" fmla="*/ 574733 h 1390737"/>
                    <a:gd name="connsiteX40" fmla="*/ 667717 w 950106"/>
                    <a:gd name="connsiteY40" fmla="*/ 568010 h 1390737"/>
                    <a:gd name="connsiteX41" fmla="*/ 681164 w 950106"/>
                    <a:gd name="connsiteY41" fmla="*/ 554562 h 1390737"/>
                    <a:gd name="connsiteX42" fmla="*/ 701335 w 950106"/>
                    <a:gd name="connsiteY42" fmla="*/ 547839 h 1390737"/>
                    <a:gd name="connsiteX43" fmla="*/ 714782 w 950106"/>
                    <a:gd name="connsiteY43" fmla="*/ 507498 h 1390737"/>
                    <a:gd name="connsiteX44" fmla="*/ 728229 w 950106"/>
                    <a:gd name="connsiteY44" fmla="*/ 487327 h 1390737"/>
                    <a:gd name="connsiteX45" fmla="*/ 734953 w 950106"/>
                    <a:gd name="connsiteY45" fmla="*/ 467157 h 1390737"/>
                    <a:gd name="connsiteX46" fmla="*/ 755123 w 950106"/>
                    <a:gd name="connsiteY46" fmla="*/ 460433 h 1390737"/>
                    <a:gd name="connsiteX47" fmla="*/ 795464 w 950106"/>
                    <a:gd name="connsiteY47" fmla="*/ 440262 h 1390737"/>
                    <a:gd name="connsiteX48" fmla="*/ 835806 w 950106"/>
                    <a:gd name="connsiteY48" fmla="*/ 446986 h 1390737"/>
                    <a:gd name="connsiteX49" fmla="*/ 855976 w 950106"/>
                    <a:gd name="connsiteY49" fmla="*/ 500774 h 1390737"/>
                    <a:gd name="connsiteX50" fmla="*/ 862700 w 950106"/>
                    <a:gd name="connsiteY50" fmla="*/ 594904 h 1390737"/>
                    <a:gd name="connsiteX51" fmla="*/ 869423 w 950106"/>
                    <a:gd name="connsiteY51" fmla="*/ 615074 h 1390737"/>
                    <a:gd name="connsiteX52" fmla="*/ 919425 w 950106"/>
                    <a:gd name="connsiteY52" fmla="*/ 655415 h 1390737"/>
                    <a:gd name="connsiteX53" fmla="*/ 929571 w 950106"/>
                    <a:gd name="connsiteY53" fmla="*/ 705781 h 1390737"/>
                    <a:gd name="connsiteX54" fmla="*/ 929935 w 950106"/>
                    <a:gd name="connsiteY54" fmla="*/ 857121 h 1390737"/>
                    <a:gd name="connsiteX55" fmla="*/ 936658 w 950106"/>
                    <a:gd name="connsiteY55" fmla="*/ 884015 h 1390737"/>
                    <a:gd name="connsiteX56" fmla="*/ 950106 w 950106"/>
                    <a:gd name="connsiteY56" fmla="*/ 904186 h 1390737"/>
                    <a:gd name="connsiteX57" fmla="*/ 929935 w 950106"/>
                    <a:gd name="connsiteY57" fmla="*/ 971421 h 1390737"/>
                    <a:gd name="connsiteX58" fmla="*/ 923211 w 950106"/>
                    <a:gd name="connsiteY58" fmla="*/ 991592 h 1390737"/>
                    <a:gd name="connsiteX59" fmla="*/ 916488 w 950106"/>
                    <a:gd name="connsiteY59" fmla="*/ 1025210 h 1390737"/>
                    <a:gd name="connsiteX60" fmla="*/ 903041 w 950106"/>
                    <a:gd name="connsiteY60" fmla="*/ 1065551 h 1390737"/>
                    <a:gd name="connsiteX61" fmla="*/ 889594 w 950106"/>
                    <a:gd name="connsiteY61" fmla="*/ 1179851 h 1390737"/>
                    <a:gd name="connsiteX62" fmla="*/ 876147 w 950106"/>
                    <a:gd name="connsiteY62" fmla="*/ 1200021 h 1390737"/>
                    <a:gd name="connsiteX63" fmla="*/ 855976 w 950106"/>
                    <a:gd name="connsiteY63" fmla="*/ 1213468 h 1390737"/>
                    <a:gd name="connsiteX64" fmla="*/ 802188 w 950106"/>
                    <a:gd name="connsiteY64" fmla="*/ 1253810 h 1390737"/>
                    <a:gd name="connsiteX65" fmla="*/ 782017 w 950106"/>
                    <a:gd name="connsiteY65" fmla="*/ 1273980 h 1390737"/>
                    <a:gd name="connsiteX66" fmla="*/ 755123 w 950106"/>
                    <a:gd name="connsiteY66" fmla="*/ 1314321 h 1390737"/>
                    <a:gd name="connsiteX67" fmla="*/ 721506 w 950106"/>
                    <a:gd name="connsiteY67" fmla="*/ 1347939 h 1390737"/>
                    <a:gd name="connsiteX68" fmla="*/ 694611 w 950106"/>
                    <a:gd name="connsiteY68" fmla="*/ 1354662 h 1390737"/>
                    <a:gd name="connsiteX69" fmla="*/ 560626 w 950106"/>
                    <a:gd name="connsiteY69" fmla="*/ 1366338 h 1390737"/>
                    <a:gd name="connsiteX70" fmla="*/ 480987 w 950106"/>
                    <a:gd name="connsiteY70" fmla="*/ 1378256 h 1390737"/>
                    <a:gd name="connsiteX71" fmla="*/ 452564 w 950106"/>
                    <a:gd name="connsiteY71" fmla="*/ 1368110 h 1390737"/>
                    <a:gd name="connsiteX72" fmla="*/ 418947 w 950106"/>
                    <a:gd name="connsiteY72" fmla="*/ 1341215 h 1390737"/>
                    <a:gd name="connsiteX73" fmla="*/ 392053 w 950106"/>
                    <a:gd name="connsiteY73" fmla="*/ 1300874 h 1390737"/>
                    <a:gd name="connsiteX74" fmla="*/ 365158 w 950106"/>
                    <a:gd name="connsiteY74" fmla="*/ 1267257 h 1390737"/>
                    <a:gd name="connsiteX75" fmla="*/ 318094 w 950106"/>
                    <a:gd name="connsiteY75" fmla="*/ 1240362 h 1390737"/>
                    <a:gd name="connsiteX76" fmla="*/ 297923 w 950106"/>
                    <a:gd name="connsiteY76" fmla="*/ 1226915 h 1390737"/>
                    <a:gd name="connsiteX77" fmla="*/ 257582 w 950106"/>
                    <a:gd name="connsiteY77" fmla="*/ 1213468 h 1390737"/>
                    <a:gd name="connsiteX78" fmla="*/ 217241 w 950106"/>
                    <a:gd name="connsiteY78" fmla="*/ 1193298 h 1390737"/>
                    <a:gd name="connsiteX79" fmla="*/ 156729 w 950106"/>
                    <a:gd name="connsiteY79" fmla="*/ 1159680 h 1390737"/>
                    <a:gd name="connsiteX80" fmla="*/ 143282 w 950106"/>
                    <a:gd name="connsiteY80" fmla="*/ 1139510 h 1390737"/>
                    <a:gd name="connsiteX81" fmla="*/ 129835 w 950106"/>
                    <a:gd name="connsiteY81" fmla="*/ 1099168 h 1390737"/>
                    <a:gd name="connsiteX82" fmla="*/ 123111 w 950106"/>
                    <a:gd name="connsiteY82" fmla="*/ 1078998 h 1390737"/>
                    <a:gd name="connsiteX83" fmla="*/ 109664 w 950106"/>
                    <a:gd name="connsiteY83" fmla="*/ 1038657 h 1390737"/>
                    <a:gd name="connsiteX84" fmla="*/ 102941 w 950106"/>
                    <a:gd name="connsiteY84" fmla="*/ 1018486 h 1390737"/>
                    <a:gd name="connsiteX85" fmla="*/ 89494 w 950106"/>
                    <a:gd name="connsiteY85" fmla="*/ 964698 h 1390737"/>
                    <a:gd name="connsiteX86" fmla="*/ 82770 w 950106"/>
                    <a:gd name="connsiteY86" fmla="*/ 937804 h 1390737"/>
                    <a:gd name="connsiteX87" fmla="*/ 0 w 950106"/>
                    <a:gd name="connsiteY87" fmla="*/ 854378 h 1390737"/>
                    <a:gd name="connsiteX0" fmla="*/ 2088 w 950106"/>
                    <a:gd name="connsiteY0" fmla="*/ 857121 h 1390737"/>
                    <a:gd name="connsiteX1" fmla="*/ 76047 w 950106"/>
                    <a:gd name="connsiteY1" fmla="*/ 762992 h 1390737"/>
                    <a:gd name="connsiteX2" fmla="*/ 89494 w 950106"/>
                    <a:gd name="connsiteY2" fmla="*/ 742821 h 1390737"/>
                    <a:gd name="connsiteX3" fmla="*/ 109664 w 950106"/>
                    <a:gd name="connsiteY3" fmla="*/ 702480 h 1390737"/>
                    <a:gd name="connsiteX4" fmla="*/ 116388 w 950106"/>
                    <a:gd name="connsiteY4" fmla="*/ 682310 h 1390737"/>
                    <a:gd name="connsiteX5" fmla="*/ 143282 w 950106"/>
                    <a:gd name="connsiteY5" fmla="*/ 648692 h 1390737"/>
                    <a:gd name="connsiteX6" fmla="*/ 156729 w 950106"/>
                    <a:gd name="connsiteY6" fmla="*/ 608351 h 1390737"/>
                    <a:gd name="connsiteX7" fmla="*/ 170176 w 950106"/>
                    <a:gd name="connsiteY7" fmla="*/ 588180 h 1390737"/>
                    <a:gd name="connsiteX8" fmla="*/ 183623 w 950106"/>
                    <a:gd name="connsiteY8" fmla="*/ 547839 h 1390737"/>
                    <a:gd name="connsiteX9" fmla="*/ 203794 w 950106"/>
                    <a:gd name="connsiteY9" fmla="*/ 487327 h 1390737"/>
                    <a:gd name="connsiteX10" fmla="*/ 223964 w 950106"/>
                    <a:gd name="connsiteY10" fmla="*/ 426815 h 1390737"/>
                    <a:gd name="connsiteX11" fmla="*/ 230688 w 950106"/>
                    <a:gd name="connsiteY11" fmla="*/ 406645 h 1390737"/>
                    <a:gd name="connsiteX12" fmla="*/ 244135 w 950106"/>
                    <a:gd name="connsiteY12" fmla="*/ 352857 h 1390737"/>
                    <a:gd name="connsiteX13" fmla="*/ 257582 w 950106"/>
                    <a:gd name="connsiteY13" fmla="*/ 191492 h 1390737"/>
                    <a:gd name="connsiteX14" fmla="*/ 280594 w 950106"/>
                    <a:gd name="connsiteY14" fmla="*/ 80962 h 1390737"/>
                    <a:gd name="connsiteX15" fmla="*/ 297866 w 950106"/>
                    <a:gd name="connsiteY15" fmla="*/ 52099 h 1390737"/>
                    <a:gd name="connsiteX16" fmla="*/ 310386 w 950106"/>
                    <a:gd name="connsiteY16" fmla="*/ 21321 h 1390737"/>
                    <a:gd name="connsiteX17" fmla="*/ 340121 w 950106"/>
                    <a:gd name="connsiteY17" fmla="*/ 5033 h 1390737"/>
                    <a:gd name="connsiteX18" fmla="*/ 407469 w 950106"/>
                    <a:gd name="connsiteY18" fmla="*/ 279 h 1390737"/>
                    <a:gd name="connsiteX19" fmla="*/ 452564 w 950106"/>
                    <a:gd name="connsiteY19" fmla="*/ 16680 h 1390737"/>
                    <a:gd name="connsiteX20" fmla="*/ 499629 w 950106"/>
                    <a:gd name="connsiteY20" fmla="*/ 36851 h 1390737"/>
                    <a:gd name="connsiteX21" fmla="*/ 513076 w 950106"/>
                    <a:gd name="connsiteY21" fmla="*/ 57021 h 1390737"/>
                    <a:gd name="connsiteX22" fmla="*/ 533247 w 950106"/>
                    <a:gd name="connsiteY22" fmla="*/ 77192 h 1390737"/>
                    <a:gd name="connsiteX23" fmla="*/ 538057 w 950106"/>
                    <a:gd name="connsiteY23" fmla="*/ 131795 h 1390737"/>
                    <a:gd name="connsiteX24" fmla="*/ 526523 w 950106"/>
                    <a:gd name="connsiteY24" fmla="*/ 305792 h 1390737"/>
                    <a:gd name="connsiteX25" fmla="*/ 513076 w 950106"/>
                    <a:gd name="connsiteY25" fmla="*/ 325962 h 1390737"/>
                    <a:gd name="connsiteX26" fmla="*/ 499629 w 950106"/>
                    <a:gd name="connsiteY26" fmla="*/ 366304 h 1390737"/>
                    <a:gd name="connsiteX27" fmla="*/ 486182 w 950106"/>
                    <a:gd name="connsiteY27" fmla="*/ 386474 h 1390737"/>
                    <a:gd name="connsiteX28" fmla="*/ 472735 w 950106"/>
                    <a:gd name="connsiteY28" fmla="*/ 426815 h 1390737"/>
                    <a:gd name="connsiteX29" fmla="*/ 459288 w 950106"/>
                    <a:gd name="connsiteY29" fmla="*/ 446986 h 1390737"/>
                    <a:gd name="connsiteX30" fmla="*/ 445841 w 950106"/>
                    <a:gd name="connsiteY30" fmla="*/ 487327 h 1390737"/>
                    <a:gd name="connsiteX31" fmla="*/ 439117 w 950106"/>
                    <a:gd name="connsiteY31" fmla="*/ 507498 h 1390737"/>
                    <a:gd name="connsiteX32" fmla="*/ 425670 w 950106"/>
                    <a:gd name="connsiteY32" fmla="*/ 527668 h 1390737"/>
                    <a:gd name="connsiteX33" fmla="*/ 418947 w 950106"/>
                    <a:gd name="connsiteY33" fmla="*/ 547839 h 1390737"/>
                    <a:gd name="connsiteX34" fmla="*/ 418947 w 950106"/>
                    <a:gd name="connsiteY34" fmla="*/ 655415 h 1390737"/>
                    <a:gd name="connsiteX35" fmla="*/ 439117 w 950106"/>
                    <a:gd name="connsiteY35" fmla="*/ 662139 h 1390737"/>
                    <a:gd name="connsiteX36" fmla="*/ 499629 w 950106"/>
                    <a:gd name="connsiteY36" fmla="*/ 655415 h 1390737"/>
                    <a:gd name="connsiteX37" fmla="*/ 533247 w 950106"/>
                    <a:gd name="connsiteY37" fmla="*/ 621798 h 1390737"/>
                    <a:gd name="connsiteX38" fmla="*/ 573588 w 950106"/>
                    <a:gd name="connsiteY38" fmla="*/ 594904 h 1390737"/>
                    <a:gd name="connsiteX39" fmla="*/ 647547 w 950106"/>
                    <a:gd name="connsiteY39" fmla="*/ 574733 h 1390737"/>
                    <a:gd name="connsiteX40" fmla="*/ 667717 w 950106"/>
                    <a:gd name="connsiteY40" fmla="*/ 568010 h 1390737"/>
                    <a:gd name="connsiteX41" fmla="*/ 681164 w 950106"/>
                    <a:gd name="connsiteY41" fmla="*/ 554562 h 1390737"/>
                    <a:gd name="connsiteX42" fmla="*/ 701335 w 950106"/>
                    <a:gd name="connsiteY42" fmla="*/ 547839 h 1390737"/>
                    <a:gd name="connsiteX43" fmla="*/ 714782 w 950106"/>
                    <a:gd name="connsiteY43" fmla="*/ 507498 h 1390737"/>
                    <a:gd name="connsiteX44" fmla="*/ 728229 w 950106"/>
                    <a:gd name="connsiteY44" fmla="*/ 487327 h 1390737"/>
                    <a:gd name="connsiteX45" fmla="*/ 734953 w 950106"/>
                    <a:gd name="connsiteY45" fmla="*/ 467157 h 1390737"/>
                    <a:gd name="connsiteX46" fmla="*/ 755123 w 950106"/>
                    <a:gd name="connsiteY46" fmla="*/ 460433 h 1390737"/>
                    <a:gd name="connsiteX47" fmla="*/ 795464 w 950106"/>
                    <a:gd name="connsiteY47" fmla="*/ 440262 h 1390737"/>
                    <a:gd name="connsiteX48" fmla="*/ 835806 w 950106"/>
                    <a:gd name="connsiteY48" fmla="*/ 446986 h 1390737"/>
                    <a:gd name="connsiteX49" fmla="*/ 855976 w 950106"/>
                    <a:gd name="connsiteY49" fmla="*/ 500774 h 1390737"/>
                    <a:gd name="connsiteX50" fmla="*/ 862700 w 950106"/>
                    <a:gd name="connsiteY50" fmla="*/ 594904 h 1390737"/>
                    <a:gd name="connsiteX51" fmla="*/ 869423 w 950106"/>
                    <a:gd name="connsiteY51" fmla="*/ 615074 h 1390737"/>
                    <a:gd name="connsiteX52" fmla="*/ 919425 w 950106"/>
                    <a:gd name="connsiteY52" fmla="*/ 655415 h 1390737"/>
                    <a:gd name="connsiteX53" fmla="*/ 929571 w 950106"/>
                    <a:gd name="connsiteY53" fmla="*/ 705781 h 1390737"/>
                    <a:gd name="connsiteX54" fmla="*/ 929935 w 950106"/>
                    <a:gd name="connsiteY54" fmla="*/ 857121 h 1390737"/>
                    <a:gd name="connsiteX55" fmla="*/ 936658 w 950106"/>
                    <a:gd name="connsiteY55" fmla="*/ 884015 h 1390737"/>
                    <a:gd name="connsiteX56" fmla="*/ 950106 w 950106"/>
                    <a:gd name="connsiteY56" fmla="*/ 904186 h 1390737"/>
                    <a:gd name="connsiteX57" fmla="*/ 929935 w 950106"/>
                    <a:gd name="connsiteY57" fmla="*/ 971421 h 1390737"/>
                    <a:gd name="connsiteX58" fmla="*/ 923211 w 950106"/>
                    <a:gd name="connsiteY58" fmla="*/ 991592 h 1390737"/>
                    <a:gd name="connsiteX59" fmla="*/ 916488 w 950106"/>
                    <a:gd name="connsiteY59" fmla="*/ 1025210 h 1390737"/>
                    <a:gd name="connsiteX60" fmla="*/ 903041 w 950106"/>
                    <a:gd name="connsiteY60" fmla="*/ 1065551 h 1390737"/>
                    <a:gd name="connsiteX61" fmla="*/ 889594 w 950106"/>
                    <a:gd name="connsiteY61" fmla="*/ 1179851 h 1390737"/>
                    <a:gd name="connsiteX62" fmla="*/ 876147 w 950106"/>
                    <a:gd name="connsiteY62" fmla="*/ 1200021 h 1390737"/>
                    <a:gd name="connsiteX63" fmla="*/ 855976 w 950106"/>
                    <a:gd name="connsiteY63" fmla="*/ 1213468 h 1390737"/>
                    <a:gd name="connsiteX64" fmla="*/ 802188 w 950106"/>
                    <a:gd name="connsiteY64" fmla="*/ 1253810 h 1390737"/>
                    <a:gd name="connsiteX65" fmla="*/ 782017 w 950106"/>
                    <a:gd name="connsiteY65" fmla="*/ 1273980 h 1390737"/>
                    <a:gd name="connsiteX66" fmla="*/ 755123 w 950106"/>
                    <a:gd name="connsiteY66" fmla="*/ 1314321 h 1390737"/>
                    <a:gd name="connsiteX67" fmla="*/ 721506 w 950106"/>
                    <a:gd name="connsiteY67" fmla="*/ 1347939 h 1390737"/>
                    <a:gd name="connsiteX68" fmla="*/ 694611 w 950106"/>
                    <a:gd name="connsiteY68" fmla="*/ 1354662 h 1390737"/>
                    <a:gd name="connsiteX69" fmla="*/ 560626 w 950106"/>
                    <a:gd name="connsiteY69" fmla="*/ 1366338 h 1390737"/>
                    <a:gd name="connsiteX70" fmla="*/ 480987 w 950106"/>
                    <a:gd name="connsiteY70" fmla="*/ 1378256 h 1390737"/>
                    <a:gd name="connsiteX71" fmla="*/ 452564 w 950106"/>
                    <a:gd name="connsiteY71" fmla="*/ 1368110 h 1390737"/>
                    <a:gd name="connsiteX72" fmla="*/ 418947 w 950106"/>
                    <a:gd name="connsiteY72" fmla="*/ 1341215 h 1390737"/>
                    <a:gd name="connsiteX73" fmla="*/ 392053 w 950106"/>
                    <a:gd name="connsiteY73" fmla="*/ 1300874 h 1390737"/>
                    <a:gd name="connsiteX74" fmla="*/ 365158 w 950106"/>
                    <a:gd name="connsiteY74" fmla="*/ 1267257 h 1390737"/>
                    <a:gd name="connsiteX75" fmla="*/ 318094 w 950106"/>
                    <a:gd name="connsiteY75" fmla="*/ 1240362 h 1390737"/>
                    <a:gd name="connsiteX76" fmla="*/ 297923 w 950106"/>
                    <a:gd name="connsiteY76" fmla="*/ 1226915 h 1390737"/>
                    <a:gd name="connsiteX77" fmla="*/ 257582 w 950106"/>
                    <a:gd name="connsiteY77" fmla="*/ 1213468 h 1390737"/>
                    <a:gd name="connsiteX78" fmla="*/ 217241 w 950106"/>
                    <a:gd name="connsiteY78" fmla="*/ 1193298 h 1390737"/>
                    <a:gd name="connsiteX79" fmla="*/ 156729 w 950106"/>
                    <a:gd name="connsiteY79" fmla="*/ 1159680 h 1390737"/>
                    <a:gd name="connsiteX80" fmla="*/ 143282 w 950106"/>
                    <a:gd name="connsiteY80" fmla="*/ 1139510 h 1390737"/>
                    <a:gd name="connsiteX81" fmla="*/ 129835 w 950106"/>
                    <a:gd name="connsiteY81" fmla="*/ 1099168 h 1390737"/>
                    <a:gd name="connsiteX82" fmla="*/ 123111 w 950106"/>
                    <a:gd name="connsiteY82" fmla="*/ 1078998 h 1390737"/>
                    <a:gd name="connsiteX83" fmla="*/ 109664 w 950106"/>
                    <a:gd name="connsiteY83" fmla="*/ 1038657 h 1390737"/>
                    <a:gd name="connsiteX84" fmla="*/ 102941 w 950106"/>
                    <a:gd name="connsiteY84" fmla="*/ 1018486 h 1390737"/>
                    <a:gd name="connsiteX85" fmla="*/ 89494 w 950106"/>
                    <a:gd name="connsiteY85" fmla="*/ 964698 h 1390737"/>
                    <a:gd name="connsiteX86" fmla="*/ 82770 w 950106"/>
                    <a:gd name="connsiteY86" fmla="*/ 937804 h 1390737"/>
                    <a:gd name="connsiteX87" fmla="*/ 0 w 950106"/>
                    <a:gd name="connsiteY87" fmla="*/ 854378 h 1390737"/>
                    <a:gd name="connsiteX0" fmla="*/ 2088 w 950106"/>
                    <a:gd name="connsiteY0" fmla="*/ 857121 h 1390737"/>
                    <a:gd name="connsiteX1" fmla="*/ 76047 w 950106"/>
                    <a:gd name="connsiteY1" fmla="*/ 762992 h 1390737"/>
                    <a:gd name="connsiteX2" fmla="*/ 89494 w 950106"/>
                    <a:gd name="connsiteY2" fmla="*/ 742821 h 1390737"/>
                    <a:gd name="connsiteX3" fmla="*/ 109664 w 950106"/>
                    <a:gd name="connsiteY3" fmla="*/ 702480 h 1390737"/>
                    <a:gd name="connsiteX4" fmla="*/ 116388 w 950106"/>
                    <a:gd name="connsiteY4" fmla="*/ 682310 h 1390737"/>
                    <a:gd name="connsiteX5" fmla="*/ 143282 w 950106"/>
                    <a:gd name="connsiteY5" fmla="*/ 648692 h 1390737"/>
                    <a:gd name="connsiteX6" fmla="*/ 156729 w 950106"/>
                    <a:gd name="connsiteY6" fmla="*/ 608351 h 1390737"/>
                    <a:gd name="connsiteX7" fmla="*/ 170176 w 950106"/>
                    <a:gd name="connsiteY7" fmla="*/ 588180 h 1390737"/>
                    <a:gd name="connsiteX8" fmla="*/ 183623 w 950106"/>
                    <a:gd name="connsiteY8" fmla="*/ 547839 h 1390737"/>
                    <a:gd name="connsiteX9" fmla="*/ 203794 w 950106"/>
                    <a:gd name="connsiteY9" fmla="*/ 487327 h 1390737"/>
                    <a:gd name="connsiteX10" fmla="*/ 223964 w 950106"/>
                    <a:gd name="connsiteY10" fmla="*/ 426815 h 1390737"/>
                    <a:gd name="connsiteX11" fmla="*/ 230688 w 950106"/>
                    <a:gd name="connsiteY11" fmla="*/ 406645 h 1390737"/>
                    <a:gd name="connsiteX12" fmla="*/ 244135 w 950106"/>
                    <a:gd name="connsiteY12" fmla="*/ 352857 h 1390737"/>
                    <a:gd name="connsiteX13" fmla="*/ 257582 w 950106"/>
                    <a:gd name="connsiteY13" fmla="*/ 191492 h 1390737"/>
                    <a:gd name="connsiteX14" fmla="*/ 280594 w 950106"/>
                    <a:gd name="connsiteY14" fmla="*/ 80962 h 1390737"/>
                    <a:gd name="connsiteX15" fmla="*/ 297866 w 950106"/>
                    <a:gd name="connsiteY15" fmla="*/ 52099 h 1390737"/>
                    <a:gd name="connsiteX16" fmla="*/ 310386 w 950106"/>
                    <a:gd name="connsiteY16" fmla="*/ 21321 h 1390737"/>
                    <a:gd name="connsiteX17" fmla="*/ 340121 w 950106"/>
                    <a:gd name="connsiteY17" fmla="*/ 5033 h 1390737"/>
                    <a:gd name="connsiteX18" fmla="*/ 407469 w 950106"/>
                    <a:gd name="connsiteY18" fmla="*/ 279 h 1390737"/>
                    <a:gd name="connsiteX19" fmla="*/ 452564 w 950106"/>
                    <a:gd name="connsiteY19" fmla="*/ 16680 h 1390737"/>
                    <a:gd name="connsiteX20" fmla="*/ 499629 w 950106"/>
                    <a:gd name="connsiteY20" fmla="*/ 36851 h 1390737"/>
                    <a:gd name="connsiteX21" fmla="*/ 513076 w 950106"/>
                    <a:gd name="connsiteY21" fmla="*/ 57021 h 1390737"/>
                    <a:gd name="connsiteX22" fmla="*/ 533247 w 950106"/>
                    <a:gd name="connsiteY22" fmla="*/ 77192 h 1390737"/>
                    <a:gd name="connsiteX23" fmla="*/ 538057 w 950106"/>
                    <a:gd name="connsiteY23" fmla="*/ 131795 h 1390737"/>
                    <a:gd name="connsiteX24" fmla="*/ 526523 w 950106"/>
                    <a:gd name="connsiteY24" fmla="*/ 305792 h 1390737"/>
                    <a:gd name="connsiteX25" fmla="*/ 513076 w 950106"/>
                    <a:gd name="connsiteY25" fmla="*/ 325962 h 1390737"/>
                    <a:gd name="connsiteX26" fmla="*/ 499629 w 950106"/>
                    <a:gd name="connsiteY26" fmla="*/ 366304 h 1390737"/>
                    <a:gd name="connsiteX27" fmla="*/ 486182 w 950106"/>
                    <a:gd name="connsiteY27" fmla="*/ 386474 h 1390737"/>
                    <a:gd name="connsiteX28" fmla="*/ 472735 w 950106"/>
                    <a:gd name="connsiteY28" fmla="*/ 426815 h 1390737"/>
                    <a:gd name="connsiteX29" fmla="*/ 459288 w 950106"/>
                    <a:gd name="connsiteY29" fmla="*/ 446986 h 1390737"/>
                    <a:gd name="connsiteX30" fmla="*/ 445841 w 950106"/>
                    <a:gd name="connsiteY30" fmla="*/ 487327 h 1390737"/>
                    <a:gd name="connsiteX31" fmla="*/ 439117 w 950106"/>
                    <a:gd name="connsiteY31" fmla="*/ 507498 h 1390737"/>
                    <a:gd name="connsiteX32" fmla="*/ 425670 w 950106"/>
                    <a:gd name="connsiteY32" fmla="*/ 527668 h 1390737"/>
                    <a:gd name="connsiteX33" fmla="*/ 418947 w 950106"/>
                    <a:gd name="connsiteY33" fmla="*/ 547839 h 1390737"/>
                    <a:gd name="connsiteX34" fmla="*/ 418947 w 950106"/>
                    <a:gd name="connsiteY34" fmla="*/ 655415 h 1390737"/>
                    <a:gd name="connsiteX35" fmla="*/ 439117 w 950106"/>
                    <a:gd name="connsiteY35" fmla="*/ 662139 h 1390737"/>
                    <a:gd name="connsiteX36" fmla="*/ 499629 w 950106"/>
                    <a:gd name="connsiteY36" fmla="*/ 655415 h 1390737"/>
                    <a:gd name="connsiteX37" fmla="*/ 533247 w 950106"/>
                    <a:gd name="connsiteY37" fmla="*/ 621798 h 1390737"/>
                    <a:gd name="connsiteX38" fmla="*/ 573588 w 950106"/>
                    <a:gd name="connsiteY38" fmla="*/ 594904 h 1390737"/>
                    <a:gd name="connsiteX39" fmla="*/ 647547 w 950106"/>
                    <a:gd name="connsiteY39" fmla="*/ 574733 h 1390737"/>
                    <a:gd name="connsiteX40" fmla="*/ 667717 w 950106"/>
                    <a:gd name="connsiteY40" fmla="*/ 568010 h 1390737"/>
                    <a:gd name="connsiteX41" fmla="*/ 681164 w 950106"/>
                    <a:gd name="connsiteY41" fmla="*/ 554562 h 1390737"/>
                    <a:gd name="connsiteX42" fmla="*/ 701335 w 950106"/>
                    <a:gd name="connsiteY42" fmla="*/ 547839 h 1390737"/>
                    <a:gd name="connsiteX43" fmla="*/ 714782 w 950106"/>
                    <a:gd name="connsiteY43" fmla="*/ 507498 h 1390737"/>
                    <a:gd name="connsiteX44" fmla="*/ 728229 w 950106"/>
                    <a:gd name="connsiteY44" fmla="*/ 487327 h 1390737"/>
                    <a:gd name="connsiteX45" fmla="*/ 734953 w 950106"/>
                    <a:gd name="connsiteY45" fmla="*/ 467157 h 1390737"/>
                    <a:gd name="connsiteX46" fmla="*/ 755123 w 950106"/>
                    <a:gd name="connsiteY46" fmla="*/ 460433 h 1390737"/>
                    <a:gd name="connsiteX47" fmla="*/ 795464 w 950106"/>
                    <a:gd name="connsiteY47" fmla="*/ 440262 h 1390737"/>
                    <a:gd name="connsiteX48" fmla="*/ 835806 w 950106"/>
                    <a:gd name="connsiteY48" fmla="*/ 446986 h 1390737"/>
                    <a:gd name="connsiteX49" fmla="*/ 855976 w 950106"/>
                    <a:gd name="connsiteY49" fmla="*/ 500774 h 1390737"/>
                    <a:gd name="connsiteX50" fmla="*/ 862700 w 950106"/>
                    <a:gd name="connsiteY50" fmla="*/ 594904 h 1390737"/>
                    <a:gd name="connsiteX51" fmla="*/ 869423 w 950106"/>
                    <a:gd name="connsiteY51" fmla="*/ 615074 h 1390737"/>
                    <a:gd name="connsiteX52" fmla="*/ 919425 w 950106"/>
                    <a:gd name="connsiteY52" fmla="*/ 655415 h 1390737"/>
                    <a:gd name="connsiteX53" fmla="*/ 929571 w 950106"/>
                    <a:gd name="connsiteY53" fmla="*/ 705781 h 1390737"/>
                    <a:gd name="connsiteX54" fmla="*/ 929935 w 950106"/>
                    <a:gd name="connsiteY54" fmla="*/ 857121 h 1390737"/>
                    <a:gd name="connsiteX55" fmla="*/ 936658 w 950106"/>
                    <a:gd name="connsiteY55" fmla="*/ 884015 h 1390737"/>
                    <a:gd name="connsiteX56" fmla="*/ 950106 w 950106"/>
                    <a:gd name="connsiteY56" fmla="*/ 904186 h 1390737"/>
                    <a:gd name="connsiteX57" fmla="*/ 929935 w 950106"/>
                    <a:gd name="connsiteY57" fmla="*/ 971421 h 1390737"/>
                    <a:gd name="connsiteX58" fmla="*/ 923211 w 950106"/>
                    <a:gd name="connsiteY58" fmla="*/ 991592 h 1390737"/>
                    <a:gd name="connsiteX59" fmla="*/ 916488 w 950106"/>
                    <a:gd name="connsiteY59" fmla="*/ 1025210 h 1390737"/>
                    <a:gd name="connsiteX60" fmla="*/ 903041 w 950106"/>
                    <a:gd name="connsiteY60" fmla="*/ 1065551 h 1390737"/>
                    <a:gd name="connsiteX61" fmla="*/ 889594 w 950106"/>
                    <a:gd name="connsiteY61" fmla="*/ 1179851 h 1390737"/>
                    <a:gd name="connsiteX62" fmla="*/ 876147 w 950106"/>
                    <a:gd name="connsiteY62" fmla="*/ 1200021 h 1390737"/>
                    <a:gd name="connsiteX63" fmla="*/ 855976 w 950106"/>
                    <a:gd name="connsiteY63" fmla="*/ 1213468 h 1390737"/>
                    <a:gd name="connsiteX64" fmla="*/ 802188 w 950106"/>
                    <a:gd name="connsiteY64" fmla="*/ 1253810 h 1390737"/>
                    <a:gd name="connsiteX65" fmla="*/ 782017 w 950106"/>
                    <a:gd name="connsiteY65" fmla="*/ 1273980 h 1390737"/>
                    <a:gd name="connsiteX66" fmla="*/ 755123 w 950106"/>
                    <a:gd name="connsiteY66" fmla="*/ 1314321 h 1390737"/>
                    <a:gd name="connsiteX67" fmla="*/ 721506 w 950106"/>
                    <a:gd name="connsiteY67" fmla="*/ 1347939 h 1390737"/>
                    <a:gd name="connsiteX68" fmla="*/ 694611 w 950106"/>
                    <a:gd name="connsiteY68" fmla="*/ 1354662 h 1390737"/>
                    <a:gd name="connsiteX69" fmla="*/ 560626 w 950106"/>
                    <a:gd name="connsiteY69" fmla="*/ 1366338 h 1390737"/>
                    <a:gd name="connsiteX70" fmla="*/ 480987 w 950106"/>
                    <a:gd name="connsiteY70" fmla="*/ 1378256 h 1390737"/>
                    <a:gd name="connsiteX71" fmla="*/ 452564 w 950106"/>
                    <a:gd name="connsiteY71" fmla="*/ 1368110 h 1390737"/>
                    <a:gd name="connsiteX72" fmla="*/ 418947 w 950106"/>
                    <a:gd name="connsiteY72" fmla="*/ 1341215 h 1390737"/>
                    <a:gd name="connsiteX73" fmla="*/ 392053 w 950106"/>
                    <a:gd name="connsiteY73" fmla="*/ 1300874 h 1390737"/>
                    <a:gd name="connsiteX74" fmla="*/ 365158 w 950106"/>
                    <a:gd name="connsiteY74" fmla="*/ 1267257 h 1390737"/>
                    <a:gd name="connsiteX75" fmla="*/ 318094 w 950106"/>
                    <a:gd name="connsiteY75" fmla="*/ 1240362 h 1390737"/>
                    <a:gd name="connsiteX76" fmla="*/ 297923 w 950106"/>
                    <a:gd name="connsiteY76" fmla="*/ 1226915 h 1390737"/>
                    <a:gd name="connsiteX77" fmla="*/ 257582 w 950106"/>
                    <a:gd name="connsiteY77" fmla="*/ 1213468 h 1390737"/>
                    <a:gd name="connsiteX78" fmla="*/ 217241 w 950106"/>
                    <a:gd name="connsiteY78" fmla="*/ 1193298 h 1390737"/>
                    <a:gd name="connsiteX79" fmla="*/ 156729 w 950106"/>
                    <a:gd name="connsiteY79" fmla="*/ 1159680 h 1390737"/>
                    <a:gd name="connsiteX80" fmla="*/ 143282 w 950106"/>
                    <a:gd name="connsiteY80" fmla="*/ 1139510 h 1390737"/>
                    <a:gd name="connsiteX81" fmla="*/ 129835 w 950106"/>
                    <a:gd name="connsiteY81" fmla="*/ 1099168 h 1390737"/>
                    <a:gd name="connsiteX82" fmla="*/ 123111 w 950106"/>
                    <a:gd name="connsiteY82" fmla="*/ 1078998 h 1390737"/>
                    <a:gd name="connsiteX83" fmla="*/ 109664 w 950106"/>
                    <a:gd name="connsiteY83" fmla="*/ 1038657 h 1390737"/>
                    <a:gd name="connsiteX84" fmla="*/ 102941 w 950106"/>
                    <a:gd name="connsiteY84" fmla="*/ 1018486 h 1390737"/>
                    <a:gd name="connsiteX85" fmla="*/ 89494 w 950106"/>
                    <a:gd name="connsiteY85" fmla="*/ 964698 h 1390737"/>
                    <a:gd name="connsiteX86" fmla="*/ 82770 w 950106"/>
                    <a:gd name="connsiteY86" fmla="*/ 937804 h 1390737"/>
                    <a:gd name="connsiteX87" fmla="*/ 0 w 950106"/>
                    <a:gd name="connsiteY87" fmla="*/ 854378 h 1390737"/>
                    <a:gd name="connsiteX0" fmla="*/ 2088 w 950106"/>
                    <a:gd name="connsiteY0" fmla="*/ 857121 h 1390737"/>
                    <a:gd name="connsiteX1" fmla="*/ 76047 w 950106"/>
                    <a:gd name="connsiteY1" fmla="*/ 762992 h 1390737"/>
                    <a:gd name="connsiteX2" fmla="*/ 89494 w 950106"/>
                    <a:gd name="connsiteY2" fmla="*/ 742821 h 1390737"/>
                    <a:gd name="connsiteX3" fmla="*/ 109664 w 950106"/>
                    <a:gd name="connsiteY3" fmla="*/ 702480 h 1390737"/>
                    <a:gd name="connsiteX4" fmla="*/ 116388 w 950106"/>
                    <a:gd name="connsiteY4" fmla="*/ 682310 h 1390737"/>
                    <a:gd name="connsiteX5" fmla="*/ 143282 w 950106"/>
                    <a:gd name="connsiteY5" fmla="*/ 648692 h 1390737"/>
                    <a:gd name="connsiteX6" fmla="*/ 156729 w 950106"/>
                    <a:gd name="connsiteY6" fmla="*/ 608351 h 1390737"/>
                    <a:gd name="connsiteX7" fmla="*/ 170176 w 950106"/>
                    <a:gd name="connsiteY7" fmla="*/ 588180 h 1390737"/>
                    <a:gd name="connsiteX8" fmla="*/ 183623 w 950106"/>
                    <a:gd name="connsiteY8" fmla="*/ 547839 h 1390737"/>
                    <a:gd name="connsiteX9" fmla="*/ 203794 w 950106"/>
                    <a:gd name="connsiteY9" fmla="*/ 487327 h 1390737"/>
                    <a:gd name="connsiteX10" fmla="*/ 223964 w 950106"/>
                    <a:gd name="connsiteY10" fmla="*/ 426815 h 1390737"/>
                    <a:gd name="connsiteX11" fmla="*/ 230688 w 950106"/>
                    <a:gd name="connsiteY11" fmla="*/ 406645 h 1390737"/>
                    <a:gd name="connsiteX12" fmla="*/ 244135 w 950106"/>
                    <a:gd name="connsiteY12" fmla="*/ 352857 h 1390737"/>
                    <a:gd name="connsiteX13" fmla="*/ 257582 w 950106"/>
                    <a:gd name="connsiteY13" fmla="*/ 191492 h 1390737"/>
                    <a:gd name="connsiteX14" fmla="*/ 280594 w 950106"/>
                    <a:gd name="connsiteY14" fmla="*/ 80962 h 1390737"/>
                    <a:gd name="connsiteX15" fmla="*/ 297866 w 950106"/>
                    <a:gd name="connsiteY15" fmla="*/ 52099 h 1390737"/>
                    <a:gd name="connsiteX16" fmla="*/ 310386 w 950106"/>
                    <a:gd name="connsiteY16" fmla="*/ 21321 h 1390737"/>
                    <a:gd name="connsiteX17" fmla="*/ 340121 w 950106"/>
                    <a:gd name="connsiteY17" fmla="*/ 5033 h 1390737"/>
                    <a:gd name="connsiteX18" fmla="*/ 407469 w 950106"/>
                    <a:gd name="connsiteY18" fmla="*/ 279 h 1390737"/>
                    <a:gd name="connsiteX19" fmla="*/ 452564 w 950106"/>
                    <a:gd name="connsiteY19" fmla="*/ 16680 h 1390737"/>
                    <a:gd name="connsiteX20" fmla="*/ 499629 w 950106"/>
                    <a:gd name="connsiteY20" fmla="*/ 36851 h 1390737"/>
                    <a:gd name="connsiteX21" fmla="*/ 513076 w 950106"/>
                    <a:gd name="connsiteY21" fmla="*/ 57021 h 1390737"/>
                    <a:gd name="connsiteX22" fmla="*/ 523682 w 950106"/>
                    <a:gd name="connsiteY22" fmla="*/ 77192 h 1390737"/>
                    <a:gd name="connsiteX23" fmla="*/ 538057 w 950106"/>
                    <a:gd name="connsiteY23" fmla="*/ 131795 h 1390737"/>
                    <a:gd name="connsiteX24" fmla="*/ 526523 w 950106"/>
                    <a:gd name="connsiteY24" fmla="*/ 305792 h 1390737"/>
                    <a:gd name="connsiteX25" fmla="*/ 513076 w 950106"/>
                    <a:gd name="connsiteY25" fmla="*/ 325962 h 1390737"/>
                    <a:gd name="connsiteX26" fmla="*/ 499629 w 950106"/>
                    <a:gd name="connsiteY26" fmla="*/ 366304 h 1390737"/>
                    <a:gd name="connsiteX27" fmla="*/ 486182 w 950106"/>
                    <a:gd name="connsiteY27" fmla="*/ 386474 h 1390737"/>
                    <a:gd name="connsiteX28" fmla="*/ 472735 w 950106"/>
                    <a:gd name="connsiteY28" fmla="*/ 426815 h 1390737"/>
                    <a:gd name="connsiteX29" fmla="*/ 459288 w 950106"/>
                    <a:gd name="connsiteY29" fmla="*/ 446986 h 1390737"/>
                    <a:gd name="connsiteX30" fmla="*/ 445841 w 950106"/>
                    <a:gd name="connsiteY30" fmla="*/ 487327 h 1390737"/>
                    <a:gd name="connsiteX31" fmla="*/ 439117 w 950106"/>
                    <a:gd name="connsiteY31" fmla="*/ 507498 h 1390737"/>
                    <a:gd name="connsiteX32" fmla="*/ 425670 w 950106"/>
                    <a:gd name="connsiteY32" fmla="*/ 527668 h 1390737"/>
                    <a:gd name="connsiteX33" fmla="*/ 418947 w 950106"/>
                    <a:gd name="connsiteY33" fmla="*/ 547839 h 1390737"/>
                    <a:gd name="connsiteX34" fmla="*/ 418947 w 950106"/>
                    <a:gd name="connsiteY34" fmla="*/ 655415 h 1390737"/>
                    <a:gd name="connsiteX35" fmla="*/ 439117 w 950106"/>
                    <a:gd name="connsiteY35" fmla="*/ 662139 h 1390737"/>
                    <a:gd name="connsiteX36" fmla="*/ 499629 w 950106"/>
                    <a:gd name="connsiteY36" fmla="*/ 655415 h 1390737"/>
                    <a:gd name="connsiteX37" fmla="*/ 533247 w 950106"/>
                    <a:gd name="connsiteY37" fmla="*/ 621798 h 1390737"/>
                    <a:gd name="connsiteX38" fmla="*/ 573588 w 950106"/>
                    <a:gd name="connsiteY38" fmla="*/ 594904 h 1390737"/>
                    <a:gd name="connsiteX39" fmla="*/ 647547 w 950106"/>
                    <a:gd name="connsiteY39" fmla="*/ 574733 h 1390737"/>
                    <a:gd name="connsiteX40" fmla="*/ 667717 w 950106"/>
                    <a:gd name="connsiteY40" fmla="*/ 568010 h 1390737"/>
                    <a:gd name="connsiteX41" fmla="*/ 681164 w 950106"/>
                    <a:gd name="connsiteY41" fmla="*/ 554562 h 1390737"/>
                    <a:gd name="connsiteX42" fmla="*/ 701335 w 950106"/>
                    <a:gd name="connsiteY42" fmla="*/ 547839 h 1390737"/>
                    <a:gd name="connsiteX43" fmla="*/ 714782 w 950106"/>
                    <a:gd name="connsiteY43" fmla="*/ 507498 h 1390737"/>
                    <a:gd name="connsiteX44" fmla="*/ 728229 w 950106"/>
                    <a:gd name="connsiteY44" fmla="*/ 487327 h 1390737"/>
                    <a:gd name="connsiteX45" fmla="*/ 734953 w 950106"/>
                    <a:gd name="connsiteY45" fmla="*/ 467157 h 1390737"/>
                    <a:gd name="connsiteX46" fmla="*/ 755123 w 950106"/>
                    <a:gd name="connsiteY46" fmla="*/ 460433 h 1390737"/>
                    <a:gd name="connsiteX47" fmla="*/ 795464 w 950106"/>
                    <a:gd name="connsiteY47" fmla="*/ 440262 h 1390737"/>
                    <a:gd name="connsiteX48" fmla="*/ 835806 w 950106"/>
                    <a:gd name="connsiteY48" fmla="*/ 446986 h 1390737"/>
                    <a:gd name="connsiteX49" fmla="*/ 855976 w 950106"/>
                    <a:gd name="connsiteY49" fmla="*/ 500774 h 1390737"/>
                    <a:gd name="connsiteX50" fmla="*/ 862700 w 950106"/>
                    <a:gd name="connsiteY50" fmla="*/ 594904 h 1390737"/>
                    <a:gd name="connsiteX51" fmla="*/ 869423 w 950106"/>
                    <a:gd name="connsiteY51" fmla="*/ 615074 h 1390737"/>
                    <a:gd name="connsiteX52" fmla="*/ 919425 w 950106"/>
                    <a:gd name="connsiteY52" fmla="*/ 655415 h 1390737"/>
                    <a:gd name="connsiteX53" fmla="*/ 929571 w 950106"/>
                    <a:gd name="connsiteY53" fmla="*/ 705781 h 1390737"/>
                    <a:gd name="connsiteX54" fmla="*/ 929935 w 950106"/>
                    <a:gd name="connsiteY54" fmla="*/ 857121 h 1390737"/>
                    <a:gd name="connsiteX55" fmla="*/ 936658 w 950106"/>
                    <a:gd name="connsiteY55" fmla="*/ 884015 h 1390737"/>
                    <a:gd name="connsiteX56" fmla="*/ 950106 w 950106"/>
                    <a:gd name="connsiteY56" fmla="*/ 904186 h 1390737"/>
                    <a:gd name="connsiteX57" fmla="*/ 929935 w 950106"/>
                    <a:gd name="connsiteY57" fmla="*/ 971421 h 1390737"/>
                    <a:gd name="connsiteX58" fmla="*/ 923211 w 950106"/>
                    <a:gd name="connsiteY58" fmla="*/ 991592 h 1390737"/>
                    <a:gd name="connsiteX59" fmla="*/ 916488 w 950106"/>
                    <a:gd name="connsiteY59" fmla="*/ 1025210 h 1390737"/>
                    <a:gd name="connsiteX60" fmla="*/ 903041 w 950106"/>
                    <a:gd name="connsiteY60" fmla="*/ 1065551 h 1390737"/>
                    <a:gd name="connsiteX61" fmla="*/ 889594 w 950106"/>
                    <a:gd name="connsiteY61" fmla="*/ 1179851 h 1390737"/>
                    <a:gd name="connsiteX62" fmla="*/ 876147 w 950106"/>
                    <a:gd name="connsiteY62" fmla="*/ 1200021 h 1390737"/>
                    <a:gd name="connsiteX63" fmla="*/ 855976 w 950106"/>
                    <a:gd name="connsiteY63" fmla="*/ 1213468 h 1390737"/>
                    <a:gd name="connsiteX64" fmla="*/ 802188 w 950106"/>
                    <a:gd name="connsiteY64" fmla="*/ 1253810 h 1390737"/>
                    <a:gd name="connsiteX65" fmla="*/ 782017 w 950106"/>
                    <a:gd name="connsiteY65" fmla="*/ 1273980 h 1390737"/>
                    <a:gd name="connsiteX66" fmla="*/ 755123 w 950106"/>
                    <a:gd name="connsiteY66" fmla="*/ 1314321 h 1390737"/>
                    <a:gd name="connsiteX67" fmla="*/ 721506 w 950106"/>
                    <a:gd name="connsiteY67" fmla="*/ 1347939 h 1390737"/>
                    <a:gd name="connsiteX68" fmla="*/ 694611 w 950106"/>
                    <a:gd name="connsiteY68" fmla="*/ 1354662 h 1390737"/>
                    <a:gd name="connsiteX69" fmla="*/ 560626 w 950106"/>
                    <a:gd name="connsiteY69" fmla="*/ 1366338 h 1390737"/>
                    <a:gd name="connsiteX70" fmla="*/ 480987 w 950106"/>
                    <a:gd name="connsiteY70" fmla="*/ 1378256 h 1390737"/>
                    <a:gd name="connsiteX71" fmla="*/ 452564 w 950106"/>
                    <a:gd name="connsiteY71" fmla="*/ 1368110 h 1390737"/>
                    <a:gd name="connsiteX72" fmla="*/ 418947 w 950106"/>
                    <a:gd name="connsiteY72" fmla="*/ 1341215 h 1390737"/>
                    <a:gd name="connsiteX73" fmla="*/ 392053 w 950106"/>
                    <a:gd name="connsiteY73" fmla="*/ 1300874 h 1390737"/>
                    <a:gd name="connsiteX74" fmla="*/ 365158 w 950106"/>
                    <a:gd name="connsiteY74" fmla="*/ 1267257 h 1390737"/>
                    <a:gd name="connsiteX75" fmla="*/ 318094 w 950106"/>
                    <a:gd name="connsiteY75" fmla="*/ 1240362 h 1390737"/>
                    <a:gd name="connsiteX76" fmla="*/ 297923 w 950106"/>
                    <a:gd name="connsiteY76" fmla="*/ 1226915 h 1390737"/>
                    <a:gd name="connsiteX77" fmla="*/ 257582 w 950106"/>
                    <a:gd name="connsiteY77" fmla="*/ 1213468 h 1390737"/>
                    <a:gd name="connsiteX78" fmla="*/ 217241 w 950106"/>
                    <a:gd name="connsiteY78" fmla="*/ 1193298 h 1390737"/>
                    <a:gd name="connsiteX79" fmla="*/ 156729 w 950106"/>
                    <a:gd name="connsiteY79" fmla="*/ 1159680 h 1390737"/>
                    <a:gd name="connsiteX80" fmla="*/ 143282 w 950106"/>
                    <a:gd name="connsiteY80" fmla="*/ 1139510 h 1390737"/>
                    <a:gd name="connsiteX81" fmla="*/ 129835 w 950106"/>
                    <a:gd name="connsiteY81" fmla="*/ 1099168 h 1390737"/>
                    <a:gd name="connsiteX82" fmla="*/ 123111 w 950106"/>
                    <a:gd name="connsiteY82" fmla="*/ 1078998 h 1390737"/>
                    <a:gd name="connsiteX83" fmla="*/ 109664 w 950106"/>
                    <a:gd name="connsiteY83" fmla="*/ 1038657 h 1390737"/>
                    <a:gd name="connsiteX84" fmla="*/ 102941 w 950106"/>
                    <a:gd name="connsiteY84" fmla="*/ 1018486 h 1390737"/>
                    <a:gd name="connsiteX85" fmla="*/ 89494 w 950106"/>
                    <a:gd name="connsiteY85" fmla="*/ 964698 h 1390737"/>
                    <a:gd name="connsiteX86" fmla="*/ 82770 w 950106"/>
                    <a:gd name="connsiteY86" fmla="*/ 937804 h 1390737"/>
                    <a:gd name="connsiteX87" fmla="*/ 0 w 950106"/>
                    <a:gd name="connsiteY87" fmla="*/ 854378 h 1390737"/>
                    <a:gd name="connsiteX0" fmla="*/ 2088 w 950106"/>
                    <a:gd name="connsiteY0" fmla="*/ 857121 h 1390737"/>
                    <a:gd name="connsiteX1" fmla="*/ 76047 w 950106"/>
                    <a:gd name="connsiteY1" fmla="*/ 762992 h 1390737"/>
                    <a:gd name="connsiteX2" fmla="*/ 89494 w 950106"/>
                    <a:gd name="connsiteY2" fmla="*/ 742821 h 1390737"/>
                    <a:gd name="connsiteX3" fmla="*/ 109664 w 950106"/>
                    <a:gd name="connsiteY3" fmla="*/ 702480 h 1390737"/>
                    <a:gd name="connsiteX4" fmla="*/ 116388 w 950106"/>
                    <a:gd name="connsiteY4" fmla="*/ 682310 h 1390737"/>
                    <a:gd name="connsiteX5" fmla="*/ 143282 w 950106"/>
                    <a:gd name="connsiteY5" fmla="*/ 648692 h 1390737"/>
                    <a:gd name="connsiteX6" fmla="*/ 156729 w 950106"/>
                    <a:gd name="connsiteY6" fmla="*/ 608351 h 1390737"/>
                    <a:gd name="connsiteX7" fmla="*/ 170176 w 950106"/>
                    <a:gd name="connsiteY7" fmla="*/ 588180 h 1390737"/>
                    <a:gd name="connsiteX8" fmla="*/ 183623 w 950106"/>
                    <a:gd name="connsiteY8" fmla="*/ 547839 h 1390737"/>
                    <a:gd name="connsiteX9" fmla="*/ 203794 w 950106"/>
                    <a:gd name="connsiteY9" fmla="*/ 487327 h 1390737"/>
                    <a:gd name="connsiteX10" fmla="*/ 223964 w 950106"/>
                    <a:gd name="connsiteY10" fmla="*/ 426815 h 1390737"/>
                    <a:gd name="connsiteX11" fmla="*/ 230688 w 950106"/>
                    <a:gd name="connsiteY11" fmla="*/ 406645 h 1390737"/>
                    <a:gd name="connsiteX12" fmla="*/ 244135 w 950106"/>
                    <a:gd name="connsiteY12" fmla="*/ 352857 h 1390737"/>
                    <a:gd name="connsiteX13" fmla="*/ 257582 w 950106"/>
                    <a:gd name="connsiteY13" fmla="*/ 191492 h 1390737"/>
                    <a:gd name="connsiteX14" fmla="*/ 280594 w 950106"/>
                    <a:gd name="connsiteY14" fmla="*/ 80962 h 1390737"/>
                    <a:gd name="connsiteX15" fmla="*/ 297866 w 950106"/>
                    <a:gd name="connsiteY15" fmla="*/ 52099 h 1390737"/>
                    <a:gd name="connsiteX16" fmla="*/ 310386 w 950106"/>
                    <a:gd name="connsiteY16" fmla="*/ 21321 h 1390737"/>
                    <a:gd name="connsiteX17" fmla="*/ 340121 w 950106"/>
                    <a:gd name="connsiteY17" fmla="*/ 5033 h 1390737"/>
                    <a:gd name="connsiteX18" fmla="*/ 407469 w 950106"/>
                    <a:gd name="connsiteY18" fmla="*/ 279 h 1390737"/>
                    <a:gd name="connsiteX19" fmla="*/ 452564 w 950106"/>
                    <a:gd name="connsiteY19" fmla="*/ 16680 h 1390737"/>
                    <a:gd name="connsiteX20" fmla="*/ 499629 w 950106"/>
                    <a:gd name="connsiteY20" fmla="*/ 36851 h 1390737"/>
                    <a:gd name="connsiteX21" fmla="*/ 513076 w 950106"/>
                    <a:gd name="connsiteY21" fmla="*/ 57021 h 1390737"/>
                    <a:gd name="connsiteX22" fmla="*/ 523682 w 950106"/>
                    <a:gd name="connsiteY22" fmla="*/ 77192 h 1390737"/>
                    <a:gd name="connsiteX23" fmla="*/ 538057 w 950106"/>
                    <a:gd name="connsiteY23" fmla="*/ 131795 h 1390737"/>
                    <a:gd name="connsiteX24" fmla="*/ 526523 w 950106"/>
                    <a:gd name="connsiteY24" fmla="*/ 305792 h 1390737"/>
                    <a:gd name="connsiteX25" fmla="*/ 509250 w 950106"/>
                    <a:gd name="connsiteY25" fmla="*/ 322136 h 1390737"/>
                    <a:gd name="connsiteX26" fmla="*/ 499629 w 950106"/>
                    <a:gd name="connsiteY26" fmla="*/ 366304 h 1390737"/>
                    <a:gd name="connsiteX27" fmla="*/ 486182 w 950106"/>
                    <a:gd name="connsiteY27" fmla="*/ 386474 h 1390737"/>
                    <a:gd name="connsiteX28" fmla="*/ 472735 w 950106"/>
                    <a:gd name="connsiteY28" fmla="*/ 426815 h 1390737"/>
                    <a:gd name="connsiteX29" fmla="*/ 459288 w 950106"/>
                    <a:gd name="connsiteY29" fmla="*/ 446986 h 1390737"/>
                    <a:gd name="connsiteX30" fmla="*/ 445841 w 950106"/>
                    <a:gd name="connsiteY30" fmla="*/ 487327 h 1390737"/>
                    <a:gd name="connsiteX31" fmla="*/ 439117 w 950106"/>
                    <a:gd name="connsiteY31" fmla="*/ 507498 h 1390737"/>
                    <a:gd name="connsiteX32" fmla="*/ 425670 w 950106"/>
                    <a:gd name="connsiteY32" fmla="*/ 527668 h 1390737"/>
                    <a:gd name="connsiteX33" fmla="*/ 418947 w 950106"/>
                    <a:gd name="connsiteY33" fmla="*/ 547839 h 1390737"/>
                    <a:gd name="connsiteX34" fmla="*/ 418947 w 950106"/>
                    <a:gd name="connsiteY34" fmla="*/ 655415 h 1390737"/>
                    <a:gd name="connsiteX35" fmla="*/ 439117 w 950106"/>
                    <a:gd name="connsiteY35" fmla="*/ 662139 h 1390737"/>
                    <a:gd name="connsiteX36" fmla="*/ 499629 w 950106"/>
                    <a:gd name="connsiteY36" fmla="*/ 655415 h 1390737"/>
                    <a:gd name="connsiteX37" fmla="*/ 533247 w 950106"/>
                    <a:gd name="connsiteY37" fmla="*/ 621798 h 1390737"/>
                    <a:gd name="connsiteX38" fmla="*/ 573588 w 950106"/>
                    <a:gd name="connsiteY38" fmla="*/ 594904 h 1390737"/>
                    <a:gd name="connsiteX39" fmla="*/ 647547 w 950106"/>
                    <a:gd name="connsiteY39" fmla="*/ 574733 h 1390737"/>
                    <a:gd name="connsiteX40" fmla="*/ 667717 w 950106"/>
                    <a:gd name="connsiteY40" fmla="*/ 568010 h 1390737"/>
                    <a:gd name="connsiteX41" fmla="*/ 681164 w 950106"/>
                    <a:gd name="connsiteY41" fmla="*/ 554562 h 1390737"/>
                    <a:gd name="connsiteX42" fmla="*/ 701335 w 950106"/>
                    <a:gd name="connsiteY42" fmla="*/ 547839 h 1390737"/>
                    <a:gd name="connsiteX43" fmla="*/ 714782 w 950106"/>
                    <a:gd name="connsiteY43" fmla="*/ 507498 h 1390737"/>
                    <a:gd name="connsiteX44" fmla="*/ 728229 w 950106"/>
                    <a:gd name="connsiteY44" fmla="*/ 487327 h 1390737"/>
                    <a:gd name="connsiteX45" fmla="*/ 734953 w 950106"/>
                    <a:gd name="connsiteY45" fmla="*/ 467157 h 1390737"/>
                    <a:gd name="connsiteX46" fmla="*/ 755123 w 950106"/>
                    <a:gd name="connsiteY46" fmla="*/ 460433 h 1390737"/>
                    <a:gd name="connsiteX47" fmla="*/ 795464 w 950106"/>
                    <a:gd name="connsiteY47" fmla="*/ 440262 h 1390737"/>
                    <a:gd name="connsiteX48" fmla="*/ 835806 w 950106"/>
                    <a:gd name="connsiteY48" fmla="*/ 446986 h 1390737"/>
                    <a:gd name="connsiteX49" fmla="*/ 855976 w 950106"/>
                    <a:gd name="connsiteY49" fmla="*/ 500774 h 1390737"/>
                    <a:gd name="connsiteX50" fmla="*/ 862700 w 950106"/>
                    <a:gd name="connsiteY50" fmla="*/ 594904 h 1390737"/>
                    <a:gd name="connsiteX51" fmla="*/ 869423 w 950106"/>
                    <a:gd name="connsiteY51" fmla="*/ 615074 h 1390737"/>
                    <a:gd name="connsiteX52" fmla="*/ 919425 w 950106"/>
                    <a:gd name="connsiteY52" fmla="*/ 655415 h 1390737"/>
                    <a:gd name="connsiteX53" fmla="*/ 929571 w 950106"/>
                    <a:gd name="connsiteY53" fmla="*/ 705781 h 1390737"/>
                    <a:gd name="connsiteX54" fmla="*/ 929935 w 950106"/>
                    <a:gd name="connsiteY54" fmla="*/ 857121 h 1390737"/>
                    <a:gd name="connsiteX55" fmla="*/ 936658 w 950106"/>
                    <a:gd name="connsiteY55" fmla="*/ 884015 h 1390737"/>
                    <a:gd name="connsiteX56" fmla="*/ 950106 w 950106"/>
                    <a:gd name="connsiteY56" fmla="*/ 904186 h 1390737"/>
                    <a:gd name="connsiteX57" fmla="*/ 929935 w 950106"/>
                    <a:gd name="connsiteY57" fmla="*/ 971421 h 1390737"/>
                    <a:gd name="connsiteX58" fmla="*/ 923211 w 950106"/>
                    <a:gd name="connsiteY58" fmla="*/ 991592 h 1390737"/>
                    <a:gd name="connsiteX59" fmla="*/ 916488 w 950106"/>
                    <a:gd name="connsiteY59" fmla="*/ 1025210 h 1390737"/>
                    <a:gd name="connsiteX60" fmla="*/ 903041 w 950106"/>
                    <a:gd name="connsiteY60" fmla="*/ 1065551 h 1390737"/>
                    <a:gd name="connsiteX61" fmla="*/ 889594 w 950106"/>
                    <a:gd name="connsiteY61" fmla="*/ 1179851 h 1390737"/>
                    <a:gd name="connsiteX62" fmla="*/ 876147 w 950106"/>
                    <a:gd name="connsiteY62" fmla="*/ 1200021 h 1390737"/>
                    <a:gd name="connsiteX63" fmla="*/ 855976 w 950106"/>
                    <a:gd name="connsiteY63" fmla="*/ 1213468 h 1390737"/>
                    <a:gd name="connsiteX64" fmla="*/ 802188 w 950106"/>
                    <a:gd name="connsiteY64" fmla="*/ 1253810 h 1390737"/>
                    <a:gd name="connsiteX65" fmla="*/ 782017 w 950106"/>
                    <a:gd name="connsiteY65" fmla="*/ 1273980 h 1390737"/>
                    <a:gd name="connsiteX66" fmla="*/ 755123 w 950106"/>
                    <a:gd name="connsiteY66" fmla="*/ 1314321 h 1390737"/>
                    <a:gd name="connsiteX67" fmla="*/ 721506 w 950106"/>
                    <a:gd name="connsiteY67" fmla="*/ 1347939 h 1390737"/>
                    <a:gd name="connsiteX68" fmla="*/ 694611 w 950106"/>
                    <a:gd name="connsiteY68" fmla="*/ 1354662 h 1390737"/>
                    <a:gd name="connsiteX69" fmla="*/ 560626 w 950106"/>
                    <a:gd name="connsiteY69" fmla="*/ 1366338 h 1390737"/>
                    <a:gd name="connsiteX70" fmla="*/ 480987 w 950106"/>
                    <a:gd name="connsiteY70" fmla="*/ 1378256 h 1390737"/>
                    <a:gd name="connsiteX71" fmla="*/ 452564 w 950106"/>
                    <a:gd name="connsiteY71" fmla="*/ 1368110 h 1390737"/>
                    <a:gd name="connsiteX72" fmla="*/ 418947 w 950106"/>
                    <a:gd name="connsiteY72" fmla="*/ 1341215 h 1390737"/>
                    <a:gd name="connsiteX73" fmla="*/ 392053 w 950106"/>
                    <a:gd name="connsiteY73" fmla="*/ 1300874 h 1390737"/>
                    <a:gd name="connsiteX74" fmla="*/ 365158 w 950106"/>
                    <a:gd name="connsiteY74" fmla="*/ 1267257 h 1390737"/>
                    <a:gd name="connsiteX75" fmla="*/ 318094 w 950106"/>
                    <a:gd name="connsiteY75" fmla="*/ 1240362 h 1390737"/>
                    <a:gd name="connsiteX76" fmla="*/ 297923 w 950106"/>
                    <a:gd name="connsiteY76" fmla="*/ 1226915 h 1390737"/>
                    <a:gd name="connsiteX77" fmla="*/ 257582 w 950106"/>
                    <a:gd name="connsiteY77" fmla="*/ 1213468 h 1390737"/>
                    <a:gd name="connsiteX78" fmla="*/ 217241 w 950106"/>
                    <a:gd name="connsiteY78" fmla="*/ 1193298 h 1390737"/>
                    <a:gd name="connsiteX79" fmla="*/ 156729 w 950106"/>
                    <a:gd name="connsiteY79" fmla="*/ 1159680 h 1390737"/>
                    <a:gd name="connsiteX80" fmla="*/ 143282 w 950106"/>
                    <a:gd name="connsiteY80" fmla="*/ 1139510 h 1390737"/>
                    <a:gd name="connsiteX81" fmla="*/ 129835 w 950106"/>
                    <a:gd name="connsiteY81" fmla="*/ 1099168 h 1390737"/>
                    <a:gd name="connsiteX82" fmla="*/ 123111 w 950106"/>
                    <a:gd name="connsiteY82" fmla="*/ 1078998 h 1390737"/>
                    <a:gd name="connsiteX83" fmla="*/ 109664 w 950106"/>
                    <a:gd name="connsiteY83" fmla="*/ 1038657 h 1390737"/>
                    <a:gd name="connsiteX84" fmla="*/ 102941 w 950106"/>
                    <a:gd name="connsiteY84" fmla="*/ 1018486 h 1390737"/>
                    <a:gd name="connsiteX85" fmla="*/ 89494 w 950106"/>
                    <a:gd name="connsiteY85" fmla="*/ 964698 h 1390737"/>
                    <a:gd name="connsiteX86" fmla="*/ 82770 w 950106"/>
                    <a:gd name="connsiteY86" fmla="*/ 937804 h 1390737"/>
                    <a:gd name="connsiteX87" fmla="*/ 0 w 950106"/>
                    <a:gd name="connsiteY87" fmla="*/ 854378 h 1390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950106" h="1390737">
                      <a:moveTo>
                        <a:pt x="2088" y="857121"/>
                      </a:moveTo>
                      <a:lnTo>
                        <a:pt x="76047" y="762992"/>
                      </a:lnTo>
                      <a:cubicBezTo>
                        <a:pt x="90615" y="743942"/>
                        <a:pt x="85012" y="749545"/>
                        <a:pt x="89494" y="742821"/>
                      </a:cubicBezTo>
                      <a:cubicBezTo>
                        <a:pt x="106390" y="692131"/>
                        <a:pt x="83600" y="754606"/>
                        <a:pt x="109664" y="702480"/>
                      </a:cubicBezTo>
                      <a:cubicBezTo>
                        <a:pt x="112834" y="696141"/>
                        <a:pt x="112742" y="688387"/>
                        <a:pt x="116388" y="682310"/>
                      </a:cubicBezTo>
                      <a:cubicBezTo>
                        <a:pt x="140333" y="642402"/>
                        <a:pt x="120220" y="700581"/>
                        <a:pt x="143282" y="648692"/>
                      </a:cubicBezTo>
                      <a:cubicBezTo>
                        <a:pt x="149039" y="635739"/>
                        <a:pt x="148867" y="620145"/>
                        <a:pt x="156729" y="608351"/>
                      </a:cubicBezTo>
                      <a:cubicBezTo>
                        <a:pt x="161211" y="601627"/>
                        <a:pt x="166894" y="595564"/>
                        <a:pt x="170176" y="588180"/>
                      </a:cubicBezTo>
                      <a:cubicBezTo>
                        <a:pt x="175933" y="575227"/>
                        <a:pt x="179141" y="561286"/>
                        <a:pt x="183623" y="547839"/>
                      </a:cubicBezTo>
                      <a:lnTo>
                        <a:pt x="203794" y="487327"/>
                      </a:lnTo>
                      <a:lnTo>
                        <a:pt x="223964" y="426815"/>
                      </a:lnTo>
                      <a:cubicBezTo>
                        <a:pt x="226205" y="420092"/>
                        <a:pt x="229298" y="413594"/>
                        <a:pt x="230688" y="406645"/>
                      </a:cubicBezTo>
                      <a:cubicBezTo>
                        <a:pt x="238801" y="366078"/>
                        <a:pt x="233797" y="383868"/>
                        <a:pt x="244135" y="352857"/>
                      </a:cubicBezTo>
                      <a:cubicBezTo>
                        <a:pt x="257568" y="218513"/>
                        <a:pt x="251506" y="236808"/>
                        <a:pt x="257582" y="191492"/>
                      </a:cubicBezTo>
                      <a:cubicBezTo>
                        <a:pt x="263659" y="146176"/>
                        <a:pt x="273880" y="104194"/>
                        <a:pt x="280594" y="80962"/>
                      </a:cubicBezTo>
                      <a:cubicBezTo>
                        <a:pt x="287308" y="57730"/>
                        <a:pt x="292901" y="62039"/>
                        <a:pt x="297866" y="52099"/>
                      </a:cubicBezTo>
                      <a:cubicBezTo>
                        <a:pt x="302831" y="42159"/>
                        <a:pt x="303344" y="29165"/>
                        <a:pt x="310386" y="21321"/>
                      </a:cubicBezTo>
                      <a:cubicBezTo>
                        <a:pt x="317428" y="13477"/>
                        <a:pt x="333398" y="7274"/>
                        <a:pt x="340121" y="5033"/>
                      </a:cubicBezTo>
                      <a:cubicBezTo>
                        <a:pt x="371498" y="7274"/>
                        <a:pt x="388729" y="-1662"/>
                        <a:pt x="407469" y="279"/>
                      </a:cubicBezTo>
                      <a:cubicBezTo>
                        <a:pt x="426209" y="2220"/>
                        <a:pt x="437204" y="10585"/>
                        <a:pt x="452564" y="16680"/>
                      </a:cubicBezTo>
                      <a:cubicBezTo>
                        <a:pt x="467924" y="22775"/>
                        <a:pt x="469950" y="26957"/>
                        <a:pt x="499629" y="36851"/>
                      </a:cubicBezTo>
                      <a:cubicBezTo>
                        <a:pt x="504111" y="43574"/>
                        <a:pt x="509067" y="50298"/>
                        <a:pt x="513076" y="57021"/>
                      </a:cubicBezTo>
                      <a:cubicBezTo>
                        <a:pt x="517085" y="63745"/>
                        <a:pt x="519519" y="64730"/>
                        <a:pt x="523682" y="77192"/>
                      </a:cubicBezTo>
                      <a:cubicBezTo>
                        <a:pt x="527846" y="89654"/>
                        <a:pt x="528164" y="125072"/>
                        <a:pt x="538057" y="131795"/>
                      </a:cubicBezTo>
                      <a:cubicBezTo>
                        <a:pt x="533575" y="201272"/>
                        <a:pt x="531324" y="274069"/>
                        <a:pt x="526523" y="305792"/>
                      </a:cubicBezTo>
                      <a:cubicBezTo>
                        <a:pt x="521722" y="337516"/>
                        <a:pt x="512532" y="314752"/>
                        <a:pt x="509250" y="322136"/>
                      </a:cubicBezTo>
                      <a:cubicBezTo>
                        <a:pt x="503493" y="335089"/>
                        <a:pt x="503474" y="355581"/>
                        <a:pt x="499629" y="366304"/>
                      </a:cubicBezTo>
                      <a:cubicBezTo>
                        <a:pt x="495784" y="377027"/>
                        <a:pt x="489464" y="379090"/>
                        <a:pt x="486182" y="386474"/>
                      </a:cubicBezTo>
                      <a:cubicBezTo>
                        <a:pt x="480425" y="399427"/>
                        <a:pt x="480597" y="415021"/>
                        <a:pt x="472735" y="426815"/>
                      </a:cubicBezTo>
                      <a:cubicBezTo>
                        <a:pt x="468253" y="433539"/>
                        <a:pt x="462570" y="439602"/>
                        <a:pt x="459288" y="446986"/>
                      </a:cubicBezTo>
                      <a:cubicBezTo>
                        <a:pt x="453531" y="459939"/>
                        <a:pt x="450323" y="473880"/>
                        <a:pt x="445841" y="487327"/>
                      </a:cubicBezTo>
                      <a:cubicBezTo>
                        <a:pt x="443600" y="494051"/>
                        <a:pt x="443048" y="501601"/>
                        <a:pt x="439117" y="507498"/>
                      </a:cubicBezTo>
                      <a:lnTo>
                        <a:pt x="425670" y="527668"/>
                      </a:lnTo>
                      <a:cubicBezTo>
                        <a:pt x="423429" y="534392"/>
                        <a:pt x="420894" y="541024"/>
                        <a:pt x="418947" y="547839"/>
                      </a:cubicBezTo>
                      <a:cubicBezTo>
                        <a:pt x="408020" y="586085"/>
                        <a:pt x="404614" y="608833"/>
                        <a:pt x="418947" y="655415"/>
                      </a:cubicBezTo>
                      <a:cubicBezTo>
                        <a:pt x="421031" y="662189"/>
                        <a:pt x="432394" y="659898"/>
                        <a:pt x="439117" y="662139"/>
                      </a:cubicBezTo>
                      <a:cubicBezTo>
                        <a:pt x="459288" y="659898"/>
                        <a:pt x="479940" y="660337"/>
                        <a:pt x="499629" y="655415"/>
                      </a:cubicBezTo>
                      <a:cubicBezTo>
                        <a:pt x="526524" y="648691"/>
                        <a:pt x="515317" y="637487"/>
                        <a:pt x="533247" y="621798"/>
                      </a:cubicBezTo>
                      <a:cubicBezTo>
                        <a:pt x="545410" y="611156"/>
                        <a:pt x="557741" y="598074"/>
                        <a:pt x="573588" y="594904"/>
                      </a:cubicBezTo>
                      <a:cubicBezTo>
                        <a:pt x="621107" y="585400"/>
                        <a:pt x="596362" y="591794"/>
                        <a:pt x="647547" y="574733"/>
                      </a:cubicBezTo>
                      <a:lnTo>
                        <a:pt x="667717" y="568010"/>
                      </a:lnTo>
                      <a:cubicBezTo>
                        <a:pt x="672199" y="563527"/>
                        <a:pt x="675728" y="557824"/>
                        <a:pt x="681164" y="554562"/>
                      </a:cubicBezTo>
                      <a:cubicBezTo>
                        <a:pt x="687241" y="550916"/>
                        <a:pt x="697216" y="553606"/>
                        <a:pt x="701335" y="547839"/>
                      </a:cubicBezTo>
                      <a:cubicBezTo>
                        <a:pt x="709574" y="536305"/>
                        <a:pt x="706920" y="519292"/>
                        <a:pt x="714782" y="507498"/>
                      </a:cubicBezTo>
                      <a:cubicBezTo>
                        <a:pt x="719264" y="500774"/>
                        <a:pt x="724615" y="494555"/>
                        <a:pt x="728229" y="487327"/>
                      </a:cubicBezTo>
                      <a:cubicBezTo>
                        <a:pt x="731399" y="480988"/>
                        <a:pt x="729942" y="472168"/>
                        <a:pt x="734953" y="467157"/>
                      </a:cubicBezTo>
                      <a:cubicBezTo>
                        <a:pt x="739964" y="462146"/>
                        <a:pt x="748784" y="463603"/>
                        <a:pt x="755123" y="460433"/>
                      </a:cubicBezTo>
                      <a:cubicBezTo>
                        <a:pt x="807257" y="434365"/>
                        <a:pt x="744767" y="457163"/>
                        <a:pt x="795464" y="440262"/>
                      </a:cubicBezTo>
                      <a:cubicBezTo>
                        <a:pt x="808911" y="442503"/>
                        <a:pt x="823612" y="440889"/>
                        <a:pt x="835806" y="446986"/>
                      </a:cubicBezTo>
                      <a:cubicBezTo>
                        <a:pt x="851195" y="454681"/>
                        <a:pt x="853886" y="490323"/>
                        <a:pt x="855976" y="500774"/>
                      </a:cubicBezTo>
                      <a:cubicBezTo>
                        <a:pt x="858217" y="532151"/>
                        <a:pt x="859025" y="563663"/>
                        <a:pt x="862700" y="594904"/>
                      </a:cubicBezTo>
                      <a:cubicBezTo>
                        <a:pt x="863528" y="601942"/>
                        <a:pt x="859969" y="604989"/>
                        <a:pt x="869423" y="615074"/>
                      </a:cubicBezTo>
                      <a:cubicBezTo>
                        <a:pt x="878877" y="625159"/>
                        <a:pt x="909400" y="640297"/>
                        <a:pt x="919425" y="655415"/>
                      </a:cubicBezTo>
                      <a:cubicBezTo>
                        <a:pt x="929450" y="670533"/>
                        <a:pt x="927819" y="672163"/>
                        <a:pt x="929571" y="705781"/>
                      </a:cubicBezTo>
                      <a:cubicBezTo>
                        <a:pt x="931323" y="739399"/>
                        <a:pt x="928754" y="827415"/>
                        <a:pt x="929935" y="857121"/>
                      </a:cubicBezTo>
                      <a:cubicBezTo>
                        <a:pt x="931116" y="886827"/>
                        <a:pt x="933018" y="875522"/>
                        <a:pt x="936658" y="884015"/>
                      </a:cubicBezTo>
                      <a:cubicBezTo>
                        <a:pt x="939841" y="891443"/>
                        <a:pt x="945623" y="897462"/>
                        <a:pt x="950106" y="904186"/>
                      </a:cubicBezTo>
                      <a:cubicBezTo>
                        <a:pt x="939944" y="944829"/>
                        <a:pt x="946303" y="922317"/>
                        <a:pt x="929935" y="971421"/>
                      </a:cubicBezTo>
                      <a:cubicBezTo>
                        <a:pt x="927694" y="978145"/>
                        <a:pt x="924601" y="984642"/>
                        <a:pt x="923211" y="991592"/>
                      </a:cubicBezTo>
                      <a:cubicBezTo>
                        <a:pt x="920970" y="1002798"/>
                        <a:pt x="919495" y="1014185"/>
                        <a:pt x="916488" y="1025210"/>
                      </a:cubicBezTo>
                      <a:cubicBezTo>
                        <a:pt x="912759" y="1038885"/>
                        <a:pt x="903041" y="1065551"/>
                        <a:pt x="903041" y="1065551"/>
                      </a:cubicBezTo>
                      <a:cubicBezTo>
                        <a:pt x="901980" y="1080410"/>
                        <a:pt x="904874" y="1149291"/>
                        <a:pt x="889594" y="1179851"/>
                      </a:cubicBezTo>
                      <a:cubicBezTo>
                        <a:pt x="885980" y="1187078"/>
                        <a:pt x="881861" y="1194307"/>
                        <a:pt x="876147" y="1200021"/>
                      </a:cubicBezTo>
                      <a:cubicBezTo>
                        <a:pt x="870433" y="1205735"/>
                        <a:pt x="862057" y="1208147"/>
                        <a:pt x="855976" y="1213468"/>
                      </a:cubicBezTo>
                      <a:cubicBezTo>
                        <a:pt x="808431" y="1255069"/>
                        <a:pt x="841379" y="1240745"/>
                        <a:pt x="802188" y="1253810"/>
                      </a:cubicBezTo>
                      <a:cubicBezTo>
                        <a:pt x="795464" y="1260533"/>
                        <a:pt x="787855" y="1266475"/>
                        <a:pt x="782017" y="1273980"/>
                      </a:cubicBezTo>
                      <a:cubicBezTo>
                        <a:pt x="772095" y="1286737"/>
                        <a:pt x="764088" y="1300874"/>
                        <a:pt x="755123" y="1314321"/>
                      </a:cubicBezTo>
                      <a:cubicBezTo>
                        <a:pt x="743171" y="1332250"/>
                        <a:pt x="742423" y="1338975"/>
                        <a:pt x="721506" y="1347939"/>
                      </a:cubicBezTo>
                      <a:cubicBezTo>
                        <a:pt x="713012" y="1351579"/>
                        <a:pt x="721424" y="1351596"/>
                        <a:pt x="694611" y="1354662"/>
                      </a:cubicBezTo>
                      <a:cubicBezTo>
                        <a:pt x="667798" y="1357728"/>
                        <a:pt x="596485" y="1364097"/>
                        <a:pt x="560626" y="1366338"/>
                      </a:cubicBezTo>
                      <a:cubicBezTo>
                        <a:pt x="499688" y="1406963"/>
                        <a:pt x="571041" y="1386442"/>
                        <a:pt x="480987" y="1378256"/>
                      </a:cubicBezTo>
                      <a:cubicBezTo>
                        <a:pt x="474263" y="1373774"/>
                        <a:pt x="462904" y="1374284"/>
                        <a:pt x="452564" y="1368110"/>
                      </a:cubicBezTo>
                      <a:cubicBezTo>
                        <a:pt x="442224" y="1361937"/>
                        <a:pt x="481037" y="1382609"/>
                        <a:pt x="418947" y="1341215"/>
                      </a:cubicBezTo>
                      <a:lnTo>
                        <a:pt x="392053" y="1300874"/>
                      </a:lnTo>
                      <a:cubicBezTo>
                        <a:pt x="382067" y="1285895"/>
                        <a:pt x="378846" y="1278208"/>
                        <a:pt x="365158" y="1267257"/>
                      </a:cubicBezTo>
                      <a:cubicBezTo>
                        <a:pt x="344683" y="1250877"/>
                        <a:pt x="342250" y="1254166"/>
                        <a:pt x="318094" y="1240362"/>
                      </a:cubicBezTo>
                      <a:cubicBezTo>
                        <a:pt x="311078" y="1236353"/>
                        <a:pt x="305307" y="1230197"/>
                        <a:pt x="297923" y="1226915"/>
                      </a:cubicBezTo>
                      <a:cubicBezTo>
                        <a:pt x="284970" y="1221158"/>
                        <a:pt x="269376" y="1221330"/>
                        <a:pt x="257582" y="1213468"/>
                      </a:cubicBezTo>
                      <a:cubicBezTo>
                        <a:pt x="231514" y="1196090"/>
                        <a:pt x="245077" y="1202576"/>
                        <a:pt x="217241" y="1193298"/>
                      </a:cubicBezTo>
                      <a:cubicBezTo>
                        <a:pt x="171003" y="1162473"/>
                        <a:pt x="192232" y="1171515"/>
                        <a:pt x="156729" y="1159680"/>
                      </a:cubicBezTo>
                      <a:cubicBezTo>
                        <a:pt x="152247" y="1152957"/>
                        <a:pt x="146564" y="1146894"/>
                        <a:pt x="143282" y="1139510"/>
                      </a:cubicBezTo>
                      <a:cubicBezTo>
                        <a:pt x="137525" y="1126557"/>
                        <a:pt x="134318" y="1112615"/>
                        <a:pt x="129835" y="1099168"/>
                      </a:cubicBezTo>
                      <a:lnTo>
                        <a:pt x="123111" y="1078998"/>
                      </a:lnTo>
                      <a:lnTo>
                        <a:pt x="109664" y="1038657"/>
                      </a:lnTo>
                      <a:cubicBezTo>
                        <a:pt x="107423" y="1031933"/>
                        <a:pt x="104660" y="1025362"/>
                        <a:pt x="102941" y="1018486"/>
                      </a:cubicBezTo>
                      <a:lnTo>
                        <a:pt x="89494" y="964698"/>
                      </a:lnTo>
                      <a:cubicBezTo>
                        <a:pt x="87253" y="955733"/>
                        <a:pt x="97686" y="956191"/>
                        <a:pt x="82770" y="937804"/>
                      </a:cubicBezTo>
                      <a:cubicBezTo>
                        <a:pt x="67854" y="919417"/>
                        <a:pt x="53842" y="854378"/>
                        <a:pt x="0" y="854378"/>
                      </a:cubicBezTo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 rot="19854568">
                  <a:off x="1936408" y="3333320"/>
                  <a:ext cx="291178" cy="290588"/>
                </a:xfrm>
                <a:prstGeom prst="ellipse">
                  <a:avLst/>
                </a:prstGeom>
                <a:solidFill>
                  <a:srgbClr val="FFCC66"/>
                </a:solidFill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3" name="Picture 12" descr="&lt;strong&gt;Heart&lt;/strong&gt; | Free Stock Photo | Illustration of a red &lt;strong&gt;heart&lt;/strong&gt; | # 161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36065">
              <a:off x="2282505" y="2496590"/>
              <a:ext cx="1356818" cy="1356818"/>
            </a:xfrm>
            <a:prstGeom prst="rect">
              <a:avLst/>
            </a:prstGeom>
            <a:scene3d>
              <a:camera prst="perspectiveContrastingLeftFacing"/>
              <a:lightRig rig="threePt" dir="t"/>
            </a:scene3d>
          </p:spPr>
        </p:pic>
        <p:sp>
          <p:nvSpPr>
            <p:cNvPr id="15" name="TextBox 14"/>
            <p:cNvSpPr txBox="1"/>
            <p:nvPr/>
          </p:nvSpPr>
          <p:spPr>
            <a:xfrm rot="1543478">
              <a:off x="2613220" y="2100543"/>
              <a:ext cx="1318039" cy="584775"/>
            </a:xfrm>
            <a:prstGeom prst="rect">
              <a:avLst/>
            </a:prstGeom>
            <a:noFill/>
          </p:spPr>
          <p:txBody>
            <a:bodyPr wrap="square" rtlCol="0">
              <a:prstTxWarp prst="textCanUp">
                <a:avLst/>
              </a:prstTxWarp>
              <a:spAutoFit/>
            </a:bodyPr>
            <a:lstStyle/>
            <a:p>
              <a:r>
                <a:rPr lang="en-US" sz="2400" b="1" dirty="0">
                  <a:ln>
                    <a:solidFill>
                      <a:schemeClr val="bg1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lackChancery" pitchFamily="2" charset="0"/>
                </a:rPr>
                <a:t>Born to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1543478">
              <a:off x="2069492" y="3392833"/>
              <a:ext cx="1318039" cy="4394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prstTxWarp prst="textChevronInverted">
                <a:avLst/>
              </a:prstTxWarp>
              <a:spAutoFit/>
            </a:bodyPr>
            <a:lstStyle/>
            <a:p>
              <a:r>
                <a:rPr lang="en-US" sz="2400" b="1" dirty="0">
                  <a:ln>
                    <a:solidFill>
                      <a:schemeClr val="bg1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lackChancery" pitchFamily="2" charset="0"/>
                </a:rPr>
                <a:t>Hell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 rot="1543478">
            <a:off x="1516279" y="2470101"/>
            <a:ext cx="1318039" cy="584775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Chancery" pitchFamily="2" charset="0"/>
              </a:rPr>
              <a:t>Raise</a:t>
            </a:r>
          </a:p>
        </p:txBody>
      </p:sp>
      <p:sp>
        <p:nvSpPr>
          <p:cNvPr id="20" name="TextBox 19"/>
          <p:cNvSpPr txBox="1"/>
          <p:nvPr/>
        </p:nvSpPr>
        <p:spPr>
          <a:xfrm rot="1543478">
            <a:off x="1527999" y="2493557"/>
            <a:ext cx="1318039" cy="584775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Chancery" pitchFamily="2" charset="0"/>
              </a:rPr>
              <a:t>Raze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84170" y="1349830"/>
            <a:ext cx="46010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Raise ~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erect or build; to cause to arise, appear or exist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91430" y="2373085"/>
            <a:ext cx="46010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82575" algn="l"/>
              </a:tabLs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Raze ~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level to the 	ground, to demolish</a:t>
            </a:r>
            <a:endParaRPr lang="en-US" sz="7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400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8" grpId="0"/>
      <p:bldP spid="18" grpId="1"/>
      <p:bldP spid="20" grpId="0"/>
      <p:bldP spid="19" grpId="0"/>
      <p:bldP spid="19" grpId="1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3:1-9</a:t>
            </a:r>
          </a:p>
        </p:txBody>
      </p:sp>
    </p:spTree>
    <p:extLst>
      <p:ext uri="{BB962C8B-B14F-4D97-AF65-F5344CB8AC3E}">
        <p14:creationId xmlns:p14="http://schemas.microsoft.com/office/powerpoint/2010/main" val="94777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3:1-9</a:t>
            </a:r>
          </a:p>
        </p:txBody>
      </p:sp>
    </p:spTree>
    <p:extLst>
      <p:ext uri="{BB962C8B-B14F-4D97-AF65-F5344CB8AC3E}">
        <p14:creationId xmlns:p14="http://schemas.microsoft.com/office/powerpoint/2010/main" val="355495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84183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1)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koinonia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;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fellowship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(3x)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3:1-9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946" y="136779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2)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ginōskō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;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know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knowledge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(7x)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117" y="190119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3)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menō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;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remain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(2:88ff ~ 8x)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771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3:1-9</a:t>
            </a:r>
          </a:p>
        </p:txBody>
      </p:sp>
    </p:spTree>
    <p:extLst>
      <p:ext uri="{BB962C8B-B14F-4D97-AF65-F5344CB8AC3E}">
        <p14:creationId xmlns:p14="http://schemas.microsoft.com/office/powerpoint/2010/main" val="412669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84183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Behold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~ literally,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sit up and take notice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3:1-9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6117" y="136497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Manner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potapos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when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;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where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362" y="1897516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Anonymous ~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“Somebody who really loves you sees what a mess you can be, how moody you can get, how hard you are to handle, but still wants you in their life.”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3:1-9</a:t>
            </a:r>
          </a:p>
        </p:txBody>
      </p:sp>
    </p:spTree>
    <p:extLst>
      <p:ext uri="{BB962C8B-B14F-4D97-AF65-F5344CB8AC3E}">
        <p14:creationId xmlns:p14="http://schemas.microsoft.com/office/powerpoint/2010/main" val="124995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84183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C. H. Spurgeon –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“There, you poor people that love me; you sick people; you unknown, obscure people, without any talent; I have published it before heaven and earth, and made the angels know it, that you are my children, and I am not ashamed of you. I glory in the fact that I have taken you for my sons and daughters.”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3:1-9</a:t>
            </a:r>
          </a:p>
        </p:txBody>
      </p:sp>
    </p:spTree>
    <p:extLst>
      <p:ext uri="{BB962C8B-B14F-4D97-AF65-F5344CB8AC3E}">
        <p14:creationId xmlns:p14="http://schemas.microsoft.com/office/powerpoint/2010/main" val="420186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3:1-9</a:t>
            </a:r>
          </a:p>
        </p:txBody>
      </p:sp>
    </p:spTree>
    <p:extLst>
      <p:ext uri="{BB962C8B-B14F-4D97-AF65-F5344CB8AC3E}">
        <p14:creationId xmlns:p14="http://schemas.microsoft.com/office/powerpoint/2010/main" val="112649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1 John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_John">
      <a:majorFont>
        <a:latin typeface="Abadi MT Condensed"/>
        <a:ea typeface=""/>
        <a:cs typeface=""/>
      </a:majorFont>
      <a:minorFont>
        <a:latin typeface="Constant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 MT Condensed" panose="020B05060301010101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DA2D955A-1162-4868-BA7C-BA0DAF9E2C2D}" vid="{4CA64407-5F43-4094-BC39-079A56C264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 John</Template>
  <TotalTime>1732</TotalTime>
  <Words>507</Words>
  <Application>Microsoft Office PowerPoint</Application>
  <PresentationFormat>On-screen Show (4:3)</PresentationFormat>
  <Paragraphs>48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Abadi MT Condensed</vt:lpstr>
      <vt:lpstr>BlackChancery</vt:lpstr>
      <vt:lpstr>Constantia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14</cp:revision>
  <dcterms:created xsi:type="dcterms:W3CDTF">2017-02-24T16:03:05Z</dcterms:created>
  <dcterms:modified xsi:type="dcterms:W3CDTF">2017-02-26T13:19:34Z</dcterms:modified>
</cp:coreProperties>
</file>